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1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9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45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3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36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15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56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7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0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3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59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1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5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6601" y="2265218"/>
            <a:ext cx="8915399" cy="2262781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Презентация на тему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“</a:t>
            </a:r>
            <a:r>
              <a:rPr lang="ru-RU" dirty="0" smtClean="0"/>
              <a:t>Здоровый образ жизни школьника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</a:t>
            </a:r>
            <a:r>
              <a:rPr lang="ru-RU" dirty="0" smtClean="0"/>
              <a:t>читель физкультуры: Галов К.П.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89155" y="5903662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Салехард, </a:t>
            </a:r>
            <a:r>
              <a:rPr lang="ru-RU" dirty="0" smtClean="0"/>
              <a:t>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43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Гигиена организма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/>
              <a:t>Гигиена организма связана, прежде всего, с поддержанием чистоты кожного покрова. Проблема чистоты кожного покрова весьма актуальна для человека, так как: "примерно 2,5 млн. потовых и сальных желез выделяют около 0,5 л пота и около 20г сала в сутки, в поверхностных слоях кожи идет непрерывное обновление клеток, на грязной коже могут иметься вредные для здоровья человека микроорганизмы. При загрязнении кожи засоряются выводные протоки потовых желез, и нарушается способность организма к терморегуляции. </a:t>
            </a: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92" y="4002074"/>
            <a:ext cx="3460908" cy="28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74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Отказ от вредных привычек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/>
              <a:t>Прежде всего необходимо отметить, что в идеальном случае здоровый образ жизни предполагает не отказ от вредных привычек, но изначальное их отсутствие. Если же по каким-то причинам они уже имеются у человека, то необходимо принять все меры, чтобы освободить данного индивида от столь пагубных для него самого пристрастий. К вредным привычкам прежде всего относят употребление алкоголя и </a:t>
            </a:r>
            <a:r>
              <a:rPr lang="ru-RU" dirty="0" smtClean="0"/>
              <a:t>курение</a:t>
            </a:r>
            <a:r>
              <a:rPr lang="ru-RU" dirty="0"/>
              <a:t>, причем в литературе курение представляется как более распространенная привычка, а следовательно и как большее зло для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03641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зож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39825"/>
            <a:ext cx="5715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96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/>
              <a:t>Закаливание — испытанное средство укрепления здоровья. В основе закаливающих процедур лежит многократное воздействие тепла, охлаждения и солнечных лучей. При этом у человека постепенно вырабатывается адаптация к внешней среде. В процессе закаливания совершенствуется работа организма: улучшаются физико-химическое состояние клеток, деятельность всех органов и их систем. В результате закаливания увеличивается работоспособность, снижается заболеваемость, особенно простудного характера, улучшается самочувствие.</a:t>
            </a:r>
          </a:p>
        </p:txBody>
      </p:sp>
      <p:pic>
        <p:nvPicPr>
          <p:cNvPr id="4" name="Picture 2" descr="Картинки по запросу закаливани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92" y="4400551"/>
            <a:ext cx="3684333" cy="2457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09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/>
              <a:t>Школьнику необходимо познать особенности своего организ­ма, возможные патологии здоровья и пути их исправления; основы управления собственным здоровьем и выживания в современных условиях жизни, т.е. уже с раннего возраста ребенок должен стать для себя врачом, психологом, физиологом, учителем, психотерапе­втом, тренером. Он должен получить базовые знания, которые по­могут ему в дальнейшей жизни.</a:t>
            </a:r>
          </a:p>
          <a:p>
            <a:r>
              <a:rPr lang="ru-RU" dirty="0"/>
              <a:t>Учиться управлять своим здоровьем следует с самого рожде­ния, и успех такого обучения на начальном этапе зависит от зна­ний и умений воспитателей и педагогов.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9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аспекты ЗОЖ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/>
          <a:lstStyle/>
          <a:p>
            <a:r>
              <a:rPr lang="ru-RU" dirty="0"/>
              <a:t>Эмоциональное самочувствие: психогигиена, умение справляться с собственными эмоциями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Интеллектуальное самочувствие: способность человека узнавать и использовать новую информацию для оптимальных действий в новых обстоятельствах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Духовное самочувствие: способность устанавливать действительно значимые, конструктивные жизненные цели и стремиться к ним, оптимизм.</a:t>
            </a:r>
          </a:p>
        </p:txBody>
      </p:sp>
      <p:pic>
        <p:nvPicPr>
          <p:cNvPr id="3078" name="Picture 6" descr="Картинки по запросу зож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4173701"/>
            <a:ext cx="5619750" cy="25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8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Формирование ЗОЖ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540189"/>
            <a:ext cx="8915400" cy="3777622"/>
          </a:xfrm>
        </p:spPr>
        <p:txBody>
          <a:bodyPr/>
          <a:lstStyle/>
          <a:p>
            <a:r>
              <a:rPr lang="ru-RU" dirty="0"/>
              <a:t>- активный умственный труд; - приятная работа; - рациональное питание; - питание в соответствии с возрастом; - собственная точка зрения; - любовь и нежность; - сон при температуре 17-18 градусов; - постоянные физические нагрузки; - периодическое употребление сладостей; - эмоциональная разрядка.</a:t>
            </a:r>
          </a:p>
          <a:p>
            <a:r>
              <a:rPr lang="ru-RU" dirty="0"/>
              <a:t>Некоторые исследователи выделяют также "социальное самочувствие" — способность взаимодействовать с другими людьми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Картинки по запросу зож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7" y="3638212"/>
            <a:ext cx="3159125" cy="32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4013" y="55721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Формирование образа жизни, способствующего укреплению здоровья человека, осуществляется на трёх уровнях:</a:t>
            </a:r>
          </a:p>
          <a:p>
            <a:r>
              <a:rPr lang="ru-RU" dirty="0"/>
              <a:t>социальном: пропаганда СМИ, информационно-просветительская работа;</a:t>
            </a:r>
          </a:p>
          <a:p>
            <a:r>
              <a:rPr lang="ru-RU" dirty="0"/>
              <a:t>инфраструктурном: конкретные условия в основных сферах жизнедеятельности (наличие свободного времени, материальных средств), профилактические учреждения, экологический контроль;</a:t>
            </a:r>
          </a:p>
          <a:p>
            <a:r>
              <a:rPr lang="ru-RU" dirty="0"/>
              <a:t>личностном: система ценностных ориентаций человека, стандартизация бытового уклада.</a:t>
            </a:r>
          </a:p>
          <a:p>
            <a:endParaRPr lang="ru-RU" dirty="0"/>
          </a:p>
        </p:txBody>
      </p:sp>
      <p:pic>
        <p:nvPicPr>
          <p:cNvPr id="5124" name="Picture 4" descr="Картинки по запросу зож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3" y="3643312"/>
            <a:ext cx="4407380" cy="2360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1703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Рациональное питание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1. Потребности человека в энергии и пищевых веществах зависят от возраста, пола и характера выполняемой работы.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Расход организмом энергии пищевых веществ должен уравновешиваться поступлением их с пищей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3. Органические и минеральные вещества пищи должны быть сбалансированы между </a:t>
            </a:r>
            <a:r>
              <a:rPr lang="ru-RU" dirty="0" smtClean="0"/>
              <a:t>собой.</a:t>
            </a:r>
          </a:p>
          <a:p>
            <a:r>
              <a:rPr lang="ru-RU" dirty="0" smtClean="0"/>
              <a:t> </a:t>
            </a:r>
            <a:r>
              <a:rPr lang="ru-RU" dirty="0"/>
              <a:t>4. Организм человека нуждается в поступлении ряда органических веществ в готовом виде (витамины, ряд аминокислот и полиненасыщенных жирных кислот</a:t>
            </a:r>
            <a:r>
              <a:rPr lang="ru-RU" dirty="0" smtClean="0"/>
              <a:t>). </a:t>
            </a:r>
          </a:p>
          <a:p>
            <a:r>
              <a:rPr lang="ru-RU" dirty="0" smtClean="0"/>
              <a:t>5</a:t>
            </a:r>
            <a:r>
              <a:rPr lang="ru-RU" dirty="0"/>
              <a:t>. Сбалансированность пищи достигается за счет ее разнообразия, включения в рацион пищевых продуктов разных групп. </a:t>
            </a:r>
            <a:endParaRPr lang="ru-RU" dirty="0" smtClean="0"/>
          </a:p>
          <a:p>
            <a:r>
              <a:rPr lang="ru-RU" dirty="0" smtClean="0"/>
              <a:t>6</a:t>
            </a:r>
            <a:r>
              <a:rPr lang="ru-RU" dirty="0"/>
              <a:t>. Состав пищи и, соответственно, набор пищевых продуктов должны отвечать индивидуальным особенностям организма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7. </a:t>
            </a:r>
            <a:r>
              <a:rPr lang="ru-RU" dirty="0"/>
              <a:t>Пища должна быть безопасной для человека, а применяемые кулинарные приемы ее обработки не должны ему вредить.</a:t>
            </a:r>
          </a:p>
        </p:txBody>
      </p:sp>
    </p:spTree>
    <p:extLst>
      <p:ext uri="{BB962C8B-B14F-4D97-AF65-F5344CB8AC3E}">
        <p14:creationId xmlns:p14="http://schemas.microsoft.com/office/powerpoint/2010/main" val="266377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требования к питанию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1) </a:t>
            </a:r>
            <a:r>
              <a:rPr lang="ru-RU" dirty="0"/>
              <a:t>достаточная энергетическая ценность пищи;</a:t>
            </a:r>
          </a:p>
          <a:p>
            <a:r>
              <a:rPr lang="ru-RU" dirty="0"/>
              <a:t>2</a:t>
            </a:r>
            <a:r>
              <a:rPr lang="ru-RU" dirty="0" smtClean="0"/>
              <a:t>) оптимальный </a:t>
            </a:r>
            <a:r>
              <a:rPr lang="ru-RU" dirty="0"/>
              <a:t>качественный и в меньшей степени количественный состав пищи;</a:t>
            </a:r>
          </a:p>
          <a:p>
            <a:r>
              <a:rPr lang="ru-RU" dirty="0"/>
              <a:t>3</a:t>
            </a:r>
            <a:r>
              <a:rPr lang="ru-RU" dirty="0" smtClean="0"/>
              <a:t>) достаточный </a:t>
            </a:r>
            <a:r>
              <a:rPr lang="ru-RU" dirty="0"/>
              <a:t>объем пищи и жидкости;</a:t>
            </a:r>
          </a:p>
          <a:p>
            <a:r>
              <a:rPr lang="ru-RU" dirty="0"/>
              <a:t>4</a:t>
            </a:r>
            <a:r>
              <a:rPr lang="ru-RU" dirty="0" smtClean="0"/>
              <a:t>) деление </a:t>
            </a:r>
            <a:r>
              <a:rPr lang="ru-RU" dirty="0"/>
              <a:t>суточного рациона на части;</a:t>
            </a:r>
          </a:p>
          <a:p>
            <a:r>
              <a:rPr lang="ru-RU" dirty="0"/>
              <a:t>5</a:t>
            </a:r>
            <a:r>
              <a:rPr lang="ru-RU" dirty="0" smtClean="0"/>
              <a:t>) прием </a:t>
            </a:r>
            <a:r>
              <a:rPr lang="ru-RU" dirty="0"/>
              <a:t>совместимых пищевых продуктов;</a:t>
            </a:r>
          </a:p>
          <a:p>
            <a:r>
              <a:rPr lang="ru-RU" dirty="0" smtClean="0"/>
              <a:t>6) употребление </a:t>
            </a:r>
            <a:r>
              <a:rPr lang="ru-RU" dirty="0"/>
              <a:t>свежих продуктов, не подвергнутых различным обработкам;</a:t>
            </a:r>
          </a:p>
          <a:p>
            <a:r>
              <a:rPr lang="ru-RU" dirty="0"/>
              <a:t>7</a:t>
            </a:r>
            <a:r>
              <a:rPr lang="ru-RU" dirty="0" smtClean="0"/>
              <a:t>) максимальное </a:t>
            </a:r>
            <a:r>
              <a:rPr lang="ru-RU" dirty="0"/>
              <a:t>исключение из употребления соли, сахара, алкоголя, кофе, какао, чая, шоколада; </a:t>
            </a:r>
            <a:endParaRPr lang="ru-RU" dirty="0" smtClean="0"/>
          </a:p>
          <a:p>
            <a:r>
              <a:rPr lang="ru-RU" dirty="0" smtClean="0"/>
              <a:t>8) систематическое </a:t>
            </a:r>
            <a:r>
              <a:rPr lang="ru-RU" dirty="0"/>
              <a:t>очищение организма от шлаков. </a:t>
            </a:r>
          </a:p>
        </p:txBody>
      </p:sp>
    </p:spTree>
    <p:extLst>
      <p:ext uri="{BB962C8B-B14F-4D97-AF65-F5344CB8AC3E}">
        <p14:creationId xmlns:p14="http://schemas.microsoft.com/office/powerpoint/2010/main" val="422521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активность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/>
              <a:t>Физическая активность - вид деятельности человеческого организма, при котором активация обменных процессов в скелетных (поперечно-полосатых) мышцах обеспечивает их сокращение и перемещение человеческого тела или его частей в пространстве. Как физиологический процесс физическая активность присуща любому человеку. Она может быть низкой, если человек осознанно или вынужденно ведет малоподвижный образ жизни и, наоборот, высокой, например, у спортсмена. Низкая физическая активность (гиподинамия) может быть причиной развития мышечной атрофии.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69" y="4789567"/>
            <a:ext cx="2839770" cy="189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2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Какова же оптимальная физическая активность?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r>
              <a:rPr lang="ru-RU" dirty="0" smtClean="0"/>
              <a:t>Медики </a:t>
            </a:r>
            <a:r>
              <a:rPr lang="ru-RU" dirty="0"/>
              <a:t>полагают, что для поддержания хорошей физической формы достаточно 20-30 минут активных физических упражнений, улучшающих поступление кислорода в организм, не менее трех раз в неделю и укрепляющие мышцы упражнения не менее 2 раз в неделю. Если это, по каким либо причинам невозможно, то для поддержания здоровья ежедневно достаточно 30 минут умеренной или выраженной физической активности (не обязательно непрерывной) не менее 5 дней в неделю.</a:t>
            </a:r>
          </a:p>
        </p:txBody>
      </p:sp>
      <p:pic>
        <p:nvPicPr>
          <p:cNvPr id="7170" name="Picture 2" descr="Картинки по запросу зож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531" y="4243387"/>
            <a:ext cx="4920615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5845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физических упражнений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161925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интенсивная (быстрая) ходьба</a:t>
            </a:r>
          </a:p>
          <a:p>
            <a:r>
              <a:rPr lang="ru-RU" dirty="0"/>
              <a:t>плавание</a:t>
            </a:r>
          </a:p>
          <a:p>
            <a:r>
              <a:rPr lang="ru-RU" dirty="0"/>
              <a:t>теннис</a:t>
            </a:r>
          </a:p>
          <a:p>
            <a:r>
              <a:rPr lang="ru-RU" dirty="0"/>
              <a:t>верховая езда</a:t>
            </a:r>
          </a:p>
          <a:p>
            <a:r>
              <a:rPr lang="ru-RU" dirty="0"/>
              <a:t>езда на велосипеде</a:t>
            </a:r>
          </a:p>
          <a:p>
            <a:r>
              <a:rPr lang="ru-RU" dirty="0"/>
              <a:t>спортивные танцы</a:t>
            </a:r>
          </a:p>
          <a:p>
            <a:r>
              <a:rPr lang="ru-RU" dirty="0"/>
              <a:t>физические упражнения под музыку или собственно аэробика</a:t>
            </a:r>
          </a:p>
          <a:p>
            <a:r>
              <a:rPr lang="ru-RU" dirty="0"/>
              <a:t>гребля</a:t>
            </a:r>
          </a:p>
          <a:p>
            <a:r>
              <a:rPr lang="ru-RU" dirty="0"/>
              <a:t>катание на коньках</a:t>
            </a:r>
          </a:p>
          <a:p>
            <a:r>
              <a:rPr lang="ru-RU" dirty="0"/>
              <a:t>катание на лыжах</a:t>
            </a:r>
          </a:p>
          <a:p>
            <a:r>
              <a:rPr lang="ru-RU" dirty="0"/>
              <a:t>занятия на </a:t>
            </a:r>
            <a:r>
              <a:rPr lang="ru-RU" dirty="0" smtClean="0"/>
              <a:t>тренажерах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097594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930</Words>
  <Application>Microsoft Office PowerPoint</Application>
  <PresentationFormat>Широкоэкранный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Презентация на тему: “Здоровый образ жизни школьника”</vt:lpstr>
      <vt:lpstr>Дополнительные аспекты ЗОЖ .</vt:lpstr>
      <vt:lpstr>Формирование ЗОЖ .</vt:lpstr>
      <vt:lpstr>Презентация PowerPoint</vt:lpstr>
      <vt:lpstr>Рациональное питание .</vt:lpstr>
      <vt:lpstr>Основные требования к питанию .</vt:lpstr>
      <vt:lpstr>Физическая активность .</vt:lpstr>
      <vt:lpstr>Какова же оптимальная физическая активность?</vt:lpstr>
      <vt:lpstr>Виды физических упражнений .</vt:lpstr>
      <vt:lpstr>Гигиена организма .</vt:lpstr>
      <vt:lpstr>Отказ от вредных привычек .</vt:lpstr>
      <vt:lpstr>Презентация PowerPoint</vt:lpstr>
      <vt:lpstr>Закаливание .</vt:lpstr>
      <vt:lpstr>Заключение .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 школьника</dc:title>
  <dc:creator>Лида</dc:creator>
  <cp:lastModifiedBy>Майер Р.М</cp:lastModifiedBy>
  <cp:revision>8</cp:revision>
  <dcterms:created xsi:type="dcterms:W3CDTF">2019-10-22T13:46:16Z</dcterms:created>
  <dcterms:modified xsi:type="dcterms:W3CDTF">2024-01-11T08:30:01Z</dcterms:modified>
</cp:coreProperties>
</file>