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6" r:id="rId4"/>
    <p:sldId id="257" r:id="rId5"/>
    <p:sldId id="262" r:id="rId6"/>
    <p:sldId id="261" r:id="rId7"/>
    <p:sldId id="260" r:id="rId8"/>
    <p:sldId id="267" r:id="rId9"/>
    <p:sldId id="264" r:id="rId10"/>
    <p:sldId id="259" r:id="rId11"/>
    <p:sldId id="271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8186-A481-4919-98FC-F1F87515AF7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9D4B2C1-476E-4462-B03A-84ED1F11A9A0}">
      <dgm:prSet phldrT="[Текст]"/>
      <dgm:spPr/>
      <dgm:t>
        <a:bodyPr/>
        <a:lstStyle/>
        <a:p>
          <a:r>
            <a:rPr lang="ru-RU" dirty="0" smtClean="0"/>
            <a:t>2022 год – инновационная площадка «Повышение эффективности и качества начального общего образования в соответствии с требованиями ФГОС НОО»</a:t>
          </a:r>
        </a:p>
        <a:p>
          <a:endParaRPr lang="ru-RU" dirty="0"/>
        </a:p>
      </dgm:t>
    </dgm:pt>
    <dgm:pt modelId="{4AB25DDC-79CB-4D45-8728-2EB66DC6853E}" type="parTrans" cxnId="{965BEC7A-03E7-455C-9348-DA47FF92360D}">
      <dgm:prSet/>
      <dgm:spPr/>
      <dgm:t>
        <a:bodyPr/>
        <a:lstStyle/>
        <a:p>
          <a:endParaRPr lang="ru-RU"/>
        </a:p>
      </dgm:t>
    </dgm:pt>
    <dgm:pt modelId="{48A9385A-B6F3-4A15-B3C0-A6509EED0377}" type="sibTrans" cxnId="{965BEC7A-03E7-455C-9348-DA47FF92360D}">
      <dgm:prSet/>
      <dgm:spPr/>
      <dgm:t>
        <a:bodyPr/>
        <a:lstStyle/>
        <a:p>
          <a:endParaRPr lang="ru-RU"/>
        </a:p>
      </dgm:t>
    </dgm:pt>
    <dgm:pt modelId="{27FF60DC-0874-44BD-9149-3DE1F50EE88C}">
      <dgm:prSet/>
      <dgm:spPr/>
      <dgm:t>
        <a:bodyPr/>
        <a:lstStyle/>
        <a:p>
          <a:r>
            <a:rPr lang="ru-RU" dirty="0" smtClean="0"/>
            <a:t>2022 год – участник эксперимента по модернизации начального общего, основного общего и среднего общего образования в рамках регионального проекта «Цифровая образовательная среда»</a:t>
          </a:r>
          <a:endParaRPr lang="ru-RU" dirty="0"/>
        </a:p>
      </dgm:t>
    </dgm:pt>
    <dgm:pt modelId="{B3269906-6E23-4735-AA87-F61A86877450}" type="parTrans" cxnId="{39FA233D-A2A5-4EAE-92E1-B748A010D93F}">
      <dgm:prSet/>
      <dgm:spPr/>
      <dgm:t>
        <a:bodyPr/>
        <a:lstStyle/>
        <a:p>
          <a:endParaRPr lang="ru-RU"/>
        </a:p>
      </dgm:t>
    </dgm:pt>
    <dgm:pt modelId="{CEC625E6-3073-47E5-BD0B-35074E3228BD}" type="sibTrans" cxnId="{39FA233D-A2A5-4EAE-92E1-B748A010D93F}">
      <dgm:prSet/>
      <dgm:spPr/>
      <dgm:t>
        <a:bodyPr/>
        <a:lstStyle/>
        <a:p>
          <a:endParaRPr lang="ru-RU"/>
        </a:p>
      </dgm:t>
    </dgm:pt>
    <dgm:pt modelId="{66F773AE-0246-4EFA-8DB2-43223567BB20}">
      <dgm:prSet/>
      <dgm:spPr/>
      <dgm:t>
        <a:bodyPr/>
        <a:lstStyle/>
        <a:p>
          <a:r>
            <a:rPr lang="ru-RU" smtClean="0"/>
            <a:t>2022 год - соглашение о сотрудничестве и партнерстве с Государственным бюджетным общеобразовательным учреждением "Инженерно-технологическая школа № 777" Санкт-Петербурга</a:t>
          </a:r>
          <a:endParaRPr lang="ru-RU"/>
        </a:p>
      </dgm:t>
    </dgm:pt>
    <dgm:pt modelId="{9CF92AD4-8BB7-4E3F-BF48-AFCE3B8DD433}" type="parTrans" cxnId="{29642CA6-1F04-4471-8891-3B0E9B9AC4F6}">
      <dgm:prSet/>
      <dgm:spPr/>
      <dgm:t>
        <a:bodyPr/>
        <a:lstStyle/>
        <a:p>
          <a:endParaRPr lang="ru-RU"/>
        </a:p>
      </dgm:t>
    </dgm:pt>
    <dgm:pt modelId="{F44355D9-719A-48B0-85BE-C0EAE8164FC1}" type="sibTrans" cxnId="{29642CA6-1F04-4471-8891-3B0E9B9AC4F6}">
      <dgm:prSet/>
      <dgm:spPr/>
      <dgm:t>
        <a:bodyPr/>
        <a:lstStyle/>
        <a:p>
          <a:endParaRPr lang="ru-RU"/>
        </a:p>
      </dgm:t>
    </dgm:pt>
    <dgm:pt modelId="{1E8682F5-E06A-4706-863E-DE2D93D2B997}" type="pres">
      <dgm:prSet presAssocID="{22E88186-A481-4919-98FC-F1F87515AF77}" presName="Name0" presStyleCnt="0">
        <dgm:presLayoutVars>
          <dgm:dir/>
          <dgm:resizeHandles val="exact"/>
        </dgm:presLayoutVars>
      </dgm:prSet>
      <dgm:spPr/>
    </dgm:pt>
    <dgm:pt modelId="{1D7BFEEB-60E9-4174-8FB4-8C6E319B4360}" type="pres">
      <dgm:prSet presAssocID="{22E88186-A481-4919-98FC-F1F87515AF77}" presName="bkgdShp" presStyleLbl="alignAccFollowNode1" presStyleIdx="0" presStyleCnt="1"/>
      <dgm:spPr/>
    </dgm:pt>
    <dgm:pt modelId="{D547D30F-2EB0-4FCF-94BD-BE9DFC0301B3}" type="pres">
      <dgm:prSet presAssocID="{22E88186-A481-4919-98FC-F1F87515AF77}" presName="linComp" presStyleCnt="0"/>
      <dgm:spPr/>
    </dgm:pt>
    <dgm:pt modelId="{210760C1-BB12-4247-86B0-57C354840DF9}" type="pres">
      <dgm:prSet presAssocID="{27FF60DC-0874-44BD-9149-3DE1F50EE88C}" presName="compNode" presStyleCnt="0"/>
      <dgm:spPr/>
    </dgm:pt>
    <dgm:pt modelId="{F628CE29-29EB-47D8-9263-94759E97B049}" type="pres">
      <dgm:prSet presAssocID="{27FF60DC-0874-44BD-9149-3DE1F50EE88C}" presName="node" presStyleLbl="node1" presStyleIdx="0" presStyleCnt="3">
        <dgm:presLayoutVars>
          <dgm:bulletEnabled val="1"/>
        </dgm:presLayoutVars>
      </dgm:prSet>
      <dgm:spPr/>
    </dgm:pt>
    <dgm:pt modelId="{9CD464C8-FEE9-4331-85A1-9EF3E391B809}" type="pres">
      <dgm:prSet presAssocID="{27FF60DC-0874-44BD-9149-3DE1F50EE88C}" presName="invisiNode" presStyleLbl="node1" presStyleIdx="0" presStyleCnt="3"/>
      <dgm:spPr/>
    </dgm:pt>
    <dgm:pt modelId="{A2A97012-3E2F-40B9-A0BC-874CE9679100}" type="pres">
      <dgm:prSet presAssocID="{27FF60DC-0874-44BD-9149-3DE1F50EE88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BBB880-0FF9-446D-BAE1-8DC4F365C6A6}" type="pres">
      <dgm:prSet presAssocID="{CEC625E6-3073-47E5-BD0B-35074E3228BD}" presName="sibTrans" presStyleLbl="sibTrans2D1" presStyleIdx="0" presStyleCnt="0"/>
      <dgm:spPr/>
    </dgm:pt>
    <dgm:pt modelId="{B19008BE-F38A-4D8A-B8A7-E23380D4F4D2}" type="pres">
      <dgm:prSet presAssocID="{66F773AE-0246-4EFA-8DB2-43223567BB20}" presName="compNode" presStyleCnt="0"/>
      <dgm:spPr/>
    </dgm:pt>
    <dgm:pt modelId="{A88D5DE7-D496-4067-BCEC-7DE6983094C2}" type="pres">
      <dgm:prSet presAssocID="{66F773AE-0246-4EFA-8DB2-43223567BB20}" presName="node" presStyleLbl="node1" presStyleIdx="1" presStyleCnt="3">
        <dgm:presLayoutVars>
          <dgm:bulletEnabled val="1"/>
        </dgm:presLayoutVars>
      </dgm:prSet>
      <dgm:spPr/>
    </dgm:pt>
    <dgm:pt modelId="{B170992F-3EDA-42BD-BB85-42F123A70FDB}" type="pres">
      <dgm:prSet presAssocID="{66F773AE-0246-4EFA-8DB2-43223567BB20}" presName="invisiNode" presStyleLbl="node1" presStyleIdx="1" presStyleCnt="3"/>
      <dgm:spPr/>
    </dgm:pt>
    <dgm:pt modelId="{032A9777-6C64-467C-9945-F8C6BBB068A2}" type="pres">
      <dgm:prSet presAssocID="{66F773AE-0246-4EFA-8DB2-43223567BB2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0FC3F3-2AF2-4D45-8023-2915CE3ADC3E}" type="pres">
      <dgm:prSet presAssocID="{F44355D9-719A-48B0-85BE-C0EAE8164FC1}" presName="sibTrans" presStyleLbl="sibTrans2D1" presStyleIdx="0" presStyleCnt="0"/>
      <dgm:spPr/>
    </dgm:pt>
    <dgm:pt modelId="{994AEBEF-87A9-4D3B-81D2-03B76DFE55A8}" type="pres">
      <dgm:prSet presAssocID="{39D4B2C1-476E-4462-B03A-84ED1F11A9A0}" presName="compNode" presStyleCnt="0"/>
      <dgm:spPr/>
    </dgm:pt>
    <dgm:pt modelId="{D8AC9380-38BC-49F3-A5B1-E18ABDEB6793}" type="pres">
      <dgm:prSet presAssocID="{39D4B2C1-476E-4462-B03A-84ED1F11A9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3C7DF-85E5-4934-86C5-0B277F54EAE8}" type="pres">
      <dgm:prSet presAssocID="{39D4B2C1-476E-4462-B03A-84ED1F11A9A0}" presName="invisiNode" presStyleLbl="node1" presStyleIdx="2" presStyleCnt="3"/>
      <dgm:spPr/>
    </dgm:pt>
    <dgm:pt modelId="{157407A7-DD64-4EA9-9E3C-CBFC39E46666}" type="pres">
      <dgm:prSet presAssocID="{39D4B2C1-476E-4462-B03A-84ED1F11A9A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79623DC-CBAB-4434-828F-8EA89DBD5C6C}" type="presOf" srcId="{CEC625E6-3073-47E5-BD0B-35074E3228BD}" destId="{DFBBB880-0FF9-446D-BAE1-8DC4F365C6A6}" srcOrd="0" destOrd="0" presId="urn:microsoft.com/office/officeart/2005/8/layout/pList2"/>
    <dgm:cxn modelId="{0D33C604-7A6D-45AE-87B5-0F9E8F8D06EE}" type="presOf" srcId="{F44355D9-719A-48B0-85BE-C0EAE8164FC1}" destId="{A20FC3F3-2AF2-4D45-8023-2915CE3ADC3E}" srcOrd="0" destOrd="0" presId="urn:microsoft.com/office/officeart/2005/8/layout/pList2"/>
    <dgm:cxn modelId="{345CCFDD-8BEC-45A5-9B69-2E1B4EA84DCB}" type="presOf" srcId="{39D4B2C1-476E-4462-B03A-84ED1F11A9A0}" destId="{D8AC9380-38BC-49F3-A5B1-E18ABDEB6793}" srcOrd="0" destOrd="0" presId="urn:microsoft.com/office/officeart/2005/8/layout/pList2"/>
    <dgm:cxn modelId="{965BEC7A-03E7-455C-9348-DA47FF92360D}" srcId="{22E88186-A481-4919-98FC-F1F87515AF77}" destId="{39D4B2C1-476E-4462-B03A-84ED1F11A9A0}" srcOrd="2" destOrd="0" parTransId="{4AB25DDC-79CB-4D45-8728-2EB66DC6853E}" sibTransId="{48A9385A-B6F3-4A15-B3C0-A6509EED0377}"/>
    <dgm:cxn modelId="{39FA233D-A2A5-4EAE-92E1-B748A010D93F}" srcId="{22E88186-A481-4919-98FC-F1F87515AF77}" destId="{27FF60DC-0874-44BD-9149-3DE1F50EE88C}" srcOrd="0" destOrd="0" parTransId="{B3269906-6E23-4735-AA87-F61A86877450}" sibTransId="{CEC625E6-3073-47E5-BD0B-35074E3228BD}"/>
    <dgm:cxn modelId="{29642CA6-1F04-4471-8891-3B0E9B9AC4F6}" srcId="{22E88186-A481-4919-98FC-F1F87515AF77}" destId="{66F773AE-0246-4EFA-8DB2-43223567BB20}" srcOrd="1" destOrd="0" parTransId="{9CF92AD4-8BB7-4E3F-BF48-AFCE3B8DD433}" sibTransId="{F44355D9-719A-48B0-85BE-C0EAE8164FC1}"/>
    <dgm:cxn modelId="{535E6C3C-2B72-45BA-A9D4-A6F548F5317A}" type="presOf" srcId="{27FF60DC-0874-44BD-9149-3DE1F50EE88C}" destId="{F628CE29-29EB-47D8-9263-94759E97B049}" srcOrd="0" destOrd="0" presId="urn:microsoft.com/office/officeart/2005/8/layout/pList2"/>
    <dgm:cxn modelId="{6CC9F245-F9D1-4A36-9FA5-3BA43B2F9FE3}" type="presOf" srcId="{22E88186-A481-4919-98FC-F1F87515AF77}" destId="{1E8682F5-E06A-4706-863E-DE2D93D2B997}" srcOrd="0" destOrd="0" presId="urn:microsoft.com/office/officeart/2005/8/layout/pList2"/>
    <dgm:cxn modelId="{284D9CEC-F6DA-4CBE-A0CA-6A36E2C237B3}" type="presOf" srcId="{66F773AE-0246-4EFA-8DB2-43223567BB20}" destId="{A88D5DE7-D496-4067-BCEC-7DE6983094C2}" srcOrd="0" destOrd="0" presId="urn:microsoft.com/office/officeart/2005/8/layout/pList2"/>
    <dgm:cxn modelId="{97B5D61E-5FC6-4DE6-AEEF-6696B0CCB285}" type="presParOf" srcId="{1E8682F5-E06A-4706-863E-DE2D93D2B997}" destId="{1D7BFEEB-60E9-4174-8FB4-8C6E319B4360}" srcOrd="0" destOrd="0" presId="urn:microsoft.com/office/officeart/2005/8/layout/pList2"/>
    <dgm:cxn modelId="{6D4B1484-82FD-4183-9E73-92B0455460D1}" type="presParOf" srcId="{1E8682F5-E06A-4706-863E-DE2D93D2B997}" destId="{D547D30F-2EB0-4FCF-94BD-BE9DFC0301B3}" srcOrd="1" destOrd="0" presId="urn:microsoft.com/office/officeart/2005/8/layout/pList2"/>
    <dgm:cxn modelId="{A31BE2F5-9AF0-40A8-9173-FA5FB8417E23}" type="presParOf" srcId="{D547D30F-2EB0-4FCF-94BD-BE9DFC0301B3}" destId="{210760C1-BB12-4247-86B0-57C354840DF9}" srcOrd="0" destOrd="0" presId="urn:microsoft.com/office/officeart/2005/8/layout/pList2"/>
    <dgm:cxn modelId="{27B10607-C3CD-4F46-B2D0-B04F9B904666}" type="presParOf" srcId="{210760C1-BB12-4247-86B0-57C354840DF9}" destId="{F628CE29-29EB-47D8-9263-94759E97B049}" srcOrd="0" destOrd="0" presId="urn:microsoft.com/office/officeart/2005/8/layout/pList2"/>
    <dgm:cxn modelId="{0AE7EFB9-688F-405F-958F-97A3A278986C}" type="presParOf" srcId="{210760C1-BB12-4247-86B0-57C354840DF9}" destId="{9CD464C8-FEE9-4331-85A1-9EF3E391B809}" srcOrd="1" destOrd="0" presId="urn:microsoft.com/office/officeart/2005/8/layout/pList2"/>
    <dgm:cxn modelId="{67697CC3-CF3C-4E46-8923-612D35127E97}" type="presParOf" srcId="{210760C1-BB12-4247-86B0-57C354840DF9}" destId="{A2A97012-3E2F-40B9-A0BC-874CE9679100}" srcOrd="2" destOrd="0" presId="urn:microsoft.com/office/officeart/2005/8/layout/pList2"/>
    <dgm:cxn modelId="{65C4558D-9FA7-4A8D-9C52-D719FEDE7E10}" type="presParOf" srcId="{D547D30F-2EB0-4FCF-94BD-BE9DFC0301B3}" destId="{DFBBB880-0FF9-446D-BAE1-8DC4F365C6A6}" srcOrd="1" destOrd="0" presId="urn:microsoft.com/office/officeart/2005/8/layout/pList2"/>
    <dgm:cxn modelId="{199A2078-4A74-4D92-ABF4-6F7D4897B00B}" type="presParOf" srcId="{D547D30F-2EB0-4FCF-94BD-BE9DFC0301B3}" destId="{B19008BE-F38A-4D8A-B8A7-E23380D4F4D2}" srcOrd="2" destOrd="0" presId="urn:microsoft.com/office/officeart/2005/8/layout/pList2"/>
    <dgm:cxn modelId="{D0AC7FA1-56DC-4275-BF33-4FC9B4518695}" type="presParOf" srcId="{B19008BE-F38A-4D8A-B8A7-E23380D4F4D2}" destId="{A88D5DE7-D496-4067-BCEC-7DE6983094C2}" srcOrd="0" destOrd="0" presId="urn:microsoft.com/office/officeart/2005/8/layout/pList2"/>
    <dgm:cxn modelId="{D428504B-1111-49AE-A974-F52426C07DD2}" type="presParOf" srcId="{B19008BE-F38A-4D8A-B8A7-E23380D4F4D2}" destId="{B170992F-3EDA-42BD-BB85-42F123A70FDB}" srcOrd="1" destOrd="0" presId="urn:microsoft.com/office/officeart/2005/8/layout/pList2"/>
    <dgm:cxn modelId="{45CA42C0-7BA7-43CF-B7B7-0F391236C150}" type="presParOf" srcId="{B19008BE-F38A-4D8A-B8A7-E23380D4F4D2}" destId="{032A9777-6C64-467C-9945-F8C6BBB068A2}" srcOrd="2" destOrd="0" presId="urn:microsoft.com/office/officeart/2005/8/layout/pList2"/>
    <dgm:cxn modelId="{CCF67A64-C8DA-411D-BA45-DA460DF024A4}" type="presParOf" srcId="{D547D30F-2EB0-4FCF-94BD-BE9DFC0301B3}" destId="{A20FC3F3-2AF2-4D45-8023-2915CE3ADC3E}" srcOrd="3" destOrd="0" presId="urn:microsoft.com/office/officeart/2005/8/layout/pList2"/>
    <dgm:cxn modelId="{BB38C173-4972-4145-8D11-7DD596226624}" type="presParOf" srcId="{D547D30F-2EB0-4FCF-94BD-BE9DFC0301B3}" destId="{994AEBEF-87A9-4D3B-81D2-03B76DFE55A8}" srcOrd="4" destOrd="0" presId="urn:microsoft.com/office/officeart/2005/8/layout/pList2"/>
    <dgm:cxn modelId="{F7F513E8-E28B-4C53-B202-F1E128694C4C}" type="presParOf" srcId="{994AEBEF-87A9-4D3B-81D2-03B76DFE55A8}" destId="{D8AC9380-38BC-49F3-A5B1-E18ABDEB6793}" srcOrd="0" destOrd="0" presId="urn:microsoft.com/office/officeart/2005/8/layout/pList2"/>
    <dgm:cxn modelId="{E9D9A88E-2B1A-40CA-A843-C82D8C714017}" type="presParOf" srcId="{994AEBEF-87A9-4D3B-81D2-03B76DFE55A8}" destId="{6DB3C7DF-85E5-4934-86C5-0B277F54EAE8}" srcOrd="1" destOrd="0" presId="urn:microsoft.com/office/officeart/2005/8/layout/pList2"/>
    <dgm:cxn modelId="{8941D578-D931-475B-A03F-B87A56D4667B}" type="presParOf" srcId="{994AEBEF-87A9-4D3B-81D2-03B76DFE55A8}" destId="{157407A7-DD64-4EA9-9E3C-CBFC39E4666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34CAF-143B-4420-AEDC-5F2F19085453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0DD2B4F4-8071-43CB-8F53-FCFF42ED254E}">
      <dgm:prSet phldrT="[Текст]"/>
      <dgm:spPr/>
      <dgm:t>
        <a:bodyPr/>
        <a:lstStyle/>
        <a:p>
          <a:r>
            <a:rPr lang="ru-RU" dirty="0" smtClean="0"/>
            <a:t>5-6 классы пропедевтика</a:t>
          </a:r>
          <a:endParaRPr lang="ru-RU" dirty="0"/>
        </a:p>
      </dgm:t>
    </dgm:pt>
    <dgm:pt modelId="{5AD9F78C-5BFA-455E-9108-2229C747771B}" type="parTrans" cxnId="{3B23A3D6-4D38-4C55-898D-C2942B9A8008}">
      <dgm:prSet/>
      <dgm:spPr/>
      <dgm:t>
        <a:bodyPr/>
        <a:lstStyle/>
        <a:p>
          <a:endParaRPr lang="ru-RU"/>
        </a:p>
      </dgm:t>
    </dgm:pt>
    <dgm:pt modelId="{42A228B8-F6A9-4008-8743-4BFF69CC4C00}" type="sibTrans" cxnId="{3B23A3D6-4D38-4C55-898D-C2942B9A8008}">
      <dgm:prSet/>
      <dgm:spPr/>
      <dgm:t>
        <a:bodyPr/>
        <a:lstStyle/>
        <a:p>
          <a:endParaRPr lang="ru-RU"/>
        </a:p>
      </dgm:t>
    </dgm:pt>
    <dgm:pt modelId="{CE1DCC44-997D-4B10-85B1-E8658F5031DC}">
      <dgm:prSet phldrT="[Текст]"/>
      <dgm:spPr/>
      <dgm:t>
        <a:bodyPr/>
        <a:lstStyle/>
        <a:p>
          <a:r>
            <a:rPr lang="ru-RU" dirty="0" smtClean="0"/>
            <a:t>7-9 классы</a:t>
          </a:r>
        </a:p>
        <a:p>
          <a:r>
            <a:rPr lang="ru-RU" dirty="0" err="1" smtClean="0"/>
            <a:t>предпрофиль</a:t>
          </a:r>
          <a:endParaRPr lang="ru-RU" dirty="0"/>
        </a:p>
      </dgm:t>
    </dgm:pt>
    <dgm:pt modelId="{6C7368F7-0EAB-4E5F-9E7C-D22CD2305AEA}" type="parTrans" cxnId="{63FFC987-5BDA-40F9-98FE-D2B030599457}">
      <dgm:prSet/>
      <dgm:spPr/>
      <dgm:t>
        <a:bodyPr/>
        <a:lstStyle/>
        <a:p>
          <a:endParaRPr lang="ru-RU"/>
        </a:p>
      </dgm:t>
    </dgm:pt>
    <dgm:pt modelId="{31C740D6-69A1-4CAB-9B5D-C7FCD13AEBF3}" type="sibTrans" cxnId="{63FFC987-5BDA-40F9-98FE-D2B030599457}">
      <dgm:prSet/>
      <dgm:spPr/>
      <dgm:t>
        <a:bodyPr/>
        <a:lstStyle/>
        <a:p>
          <a:endParaRPr lang="ru-RU"/>
        </a:p>
      </dgm:t>
    </dgm:pt>
    <dgm:pt modelId="{74276A52-621C-4B56-A6BA-85B93923521B}">
      <dgm:prSet phldrT="[Текст]"/>
      <dgm:spPr/>
      <dgm:t>
        <a:bodyPr/>
        <a:lstStyle/>
        <a:p>
          <a:r>
            <a:rPr lang="ru-RU" dirty="0" smtClean="0"/>
            <a:t>10-11 классы</a:t>
          </a:r>
        </a:p>
        <a:p>
          <a:r>
            <a:rPr lang="ru-RU" dirty="0" smtClean="0"/>
            <a:t>профиль</a:t>
          </a:r>
          <a:endParaRPr lang="ru-RU" dirty="0"/>
        </a:p>
      </dgm:t>
    </dgm:pt>
    <dgm:pt modelId="{2DF1F7B2-63BA-4698-AA81-283F317D5C27}" type="parTrans" cxnId="{B269EEF0-6800-43C2-92F4-71F1762A1D96}">
      <dgm:prSet/>
      <dgm:spPr/>
      <dgm:t>
        <a:bodyPr/>
        <a:lstStyle/>
        <a:p>
          <a:endParaRPr lang="ru-RU"/>
        </a:p>
      </dgm:t>
    </dgm:pt>
    <dgm:pt modelId="{08ACC940-4389-4935-952C-6D5F2BDC224A}" type="sibTrans" cxnId="{B269EEF0-6800-43C2-92F4-71F1762A1D96}">
      <dgm:prSet/>
      <dgm:spPr/>
      <dgm:t>
        <a:bodyPr/>
        <a:lstStyle/>
        <a:p>
          <a:endParaRPr lang="ru-RU"/>
        </a:p>
      </dgm:t>
    </dgm:pt>
    <dgm:pt modelId="{C59434E5-06B6-4FEE-BBB8-0307705E7BB8}" type="pres">
      <dgm:prSet presAssocID="{06C34CAF-143B-4420-AEDC-5F2F19085453}" presName="arrowDiagram" presStyleCnt="0">
        <dgm:presLayoutVars>
          <dgm:chMax val="5"/>
          <dgm:dir/>
          <dgm:resizeHandles val="exact"/>
        </dgm:presLayoutVars>
      </dgm:prSet>
      <dgm:spPr/>
    </dgm:pt>
    <dgm:pt modelId="{8A6AC6DC-EF4A-43D6-9C1D-0940402BAD91}" type="pres">
      <dgm:prSet presAssocID="{06C34CAF-143B-4420-AEDC-5F2F19085453}" presName="arrow" presStyleLbl="bgShp" presStyleIdx="0" presStyleCnt="1" custAng="404311" custLinFactNeighborX="-1599" custLinFactNeighborY="-9920"/>
      <dgm:spPr/>
    </dgm:pt>
    <dgm:pt modelId="{0E17FACE-58E9-4E80-852E-DB9C3EE66A08}" type="pres">
      <dgm:prSet presAssocID="{06C34CAF-143B-4420-AEDC-5F2F19085453}" presName="arrowDiagram3" presStyleCnt="0"/>
      <dgm:spPr/>
    </dgm:pt>
    <dgm:pt modelId="{DD672057-BAE7-4AF4-8DD2-0496CF5982F8}" type="pres">
      <dgm:prSet presAssocID="{0DD2B4F4-8071-43CB-8F53-FCFF42ED254E}" presName="bullet3a" presStyleLbl="node1" presStyleIdx="0" presStyleCnt="3"/>
      <dgm:spPr/>
    </dgm:pt>
    <dgm:pt modelId="{7A0CD0D5-4EB2-4DD6-AD2F-7E5FA93E3885}" type="pres">
      <dgm:prSet presAssocID="{0DD2B4F4-8071-43CB-8F53-FCFF42ED254E}" presName="textBox3a" presStyleLbl="revTx" presStyleIdx="0" presStyleCnt="3">
        <dgm:presLayoutVars>
          <dgm:bulletEnabled val="1"/>
        </dgm:presLayoutVars>
      </dgm:prSet>
      <dgm:spPr/>
    </dgm:pt>
    <dgm:pt modelId="{40EFBEF5-77E6-40B3-BBA0-BD6EACCA2DB3}" type="pres">
      <dgm:prSet presAssocID="{CE1DCC44-997D-4B10-85B1-E8658F5031DC}" presName="bullet3b" presStyleLbl="node1" presStyleIdx="1" presStyleCnt="3"/>
      <dgm:spPr/>
    </dgm:pt>
    <dgm:pt modelId="{472D7EBE-5A01-4A7E-9FB7-C15CEF981ACC}" type="pres">
      <dgm:prSet presAssocID="{CE1DCC44-997D-4B10-85B1-E8658F5031DC}" presName="textBox3b" presStyleLbl="revTx" presStyleIdx="1" presStyleCnt="3">
        <dgm:presLayoutVars>
          <dgm:bulletEnabled val="1"/>
        </dgm:presLayoutVars>
      </dgm:prSet>
      <dgm:spPr/>
    </dgm:pt>
    <dgm:pt modelId="{83F531CD-DF34-4DD4-B1AF-E966EBC8F1C3}" type="pres">
      <dgm:prSet presAssocID="{74276A52-621C-4B56-A6BA-85B93923521B}" presName="bullet3c" presStyleLbl="node1" presStyleIdx="2" presStyleCnt="3"/>
      <dgm:spPr/>
    </dgm:pt>
    <dgm:pt modelId="{83E86821-537C-4751-A814-365432A4F71C}" type="pres">
      <dgm:prSet presAssocID="{74276A52-621C-4B56-A6BA-85B93923521B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3FFC987-5BDA-40F9-98FE-D2B030599457}" srcId="{06C34CAF-143B-4420-AEDC-5F2F19085453}" destId="{CE1DCC44-997D-4B10-85B1-E8658F5031DC}" srcOrd="1" destOrd="0" parTransId="{6C7368F7-0EAB-4E5F-9E7C-D22CD2305AEA}" sibTransId="{31C740D6-69A1-4CAB-9B5D-C7FCD13AEBF3}"/>
    <dgm:cxn modelId="{3B23A3D6-4D38-4C55-898D-C2942B9A8008}" srcId="{06C34CAF-143B-4420-AEDC-5F2F19085453}" destId="{0DD2B4F4-8071-43CB-8F53-FCFF42ED254E}" srcOrd="0" destOrd="0" parTransId="{5AD9F78C-5BFA-455E-9108-2229C747771B}" sibTransId="{42A228B8-F6A9-4008-8743-4BFF69CC4C00}"/>
    <dgm:cxn modelId="{37F3329C-AA75-4C16-BA2D-34155BE77BBB}" type="presOf" srcId="{74276A52-621C-4B56-A6BA-85B93923521B}" destId="{83E86821-537C-4751-A814-365432A4F71C}" srcOrd="0" destOrd="0" presId="urn:microsoft.com/office/officeart/2005/8/layout/arrow2"/>
    <dgm:cxn modelId="{8221C05E-26F8-44A3-899A-9D4357073A2A}" type="presOf" srcId="{0DD2B4F4-8071-43CB-8F53-FCFF42ED254E}" destId="{7A0CD0D5-4EB2-4DD6-AD2F-7E5FA93E3885}" srcOrd="0" destOrd="0" presId="urn:microsoft.com/office/officeart/2005/8/layout/arrow2"/>
    <dgm:cxn modelId="{B269EEF0-6800-43C2-92F4-71F1762A1D96}" srcId="{06C34CAF-143B-4420-AEDC-5F2F19085453}" destId="{74276A52-621C-4B56-A6BA-85B93923521B}" srcOrd="2" destOrd="0" parTransId="{2DF1F7B2-63BA-4698-AA81-283F317D5C27}" sibTransId="{08ACC940-4389-4935-952C-6D5F2BDC224A}"/>
    <dgm:cxn modelId="{E0F90F41-B9F7-4226-B5CA-8CC715661DEE}" type="presOf" srcId="{06C34CAF-143B-4420-AEDC-5F2F19085453}" destId="{C59434E5-06B6-4FEE-BBB8-0307705E7BB8}" srcOrd="0" destOrd="0" presId="urn:microsoft.com/office/officeart/2005/8/layout/arrow2"/>
    <dgm:cxn modelId="{38C514C9-60BD-41A6-AEA8-3989254BC2AE}" type="presOf" srcId="{CE1DCC44-997D-4B10-85B1-E8658F5031DC}" destId="{472D7EBE-5A01-4A7E-9FB7-C15CEF981ACC}" srcOrd="0" destOrd="0" presId="urn:microsoft.com/office/officeart/2005/8/layout/arrow2"/>
    <dgm:cxn modelId="{AEC7AE68-8D79-47B3-98A2-1ECE25052767}" type="presParOf" srcId="{C59434E5-06B6-4FEE-BBB8-0307705E7BB8}" destId="{8A6AC6DC-EF4A-43D6-9C1D-0940402BAD91}" srcOrd="0" destOrd="0" presId="urn:microsoft.com/office/officeart/2005/8/layout/arrow2"/>
    <dgm:cxn modelId="{7CBEC774-B92B-4150-9A22-2A5D5DF61EE0}" type="presParOf" srcId="{C59434E5-06B6-4FEE-BBB8-0307705E7BB8}" destId="{0E17FACE-58E9-4E80-852E-DB9C3EE66A08}" srcOrd="1" destOrd="0" presId="urn:microsoft.com/office/officeart/2005/8/layout/arrow2"/>
    <dgm:cxn modelId="{EDC0779C-FA7D-4036-9E45-7938CEB83F4C}" type="presParOf" srcId="{0E17FACE-58E9-4E80-852E-DB9C3EE66A08}" destId="{DD672057-BAE7-4AF4-8DD2-0496CF5982F8}" srcOrd="0" destOrd="0" presId="urn:microsoft.com/office/officeart/2005/8/layout/arrow2"/>
    <dgm:cxn modelId="{E9DF705D-DF66-4BF5-B47B-9DDCECAA8ED1}" type="presParOf" srcId="{0E17FACE-58E9-4E80-852E-DB9C3EE66A08}" destId="{7A0CD0D5-4EB2-4DD6-AD2F-7E5FA93E3885}" srcOrd="1" destOrd="0" presId="urn:microsoft.com/office/officeart/2005/8/layout/arrow2"/>
    <dgm:cxn modelId="{0BCA99C4-E01F-4090-ACE1-B46CCA65A6AE}" type="presParOf" srcId="{0E17FACE-58E9-4E80-852E-DB9C3EE66A08}" destId="{40EFBEF5-77E6-40B3-BBA0-BD6EACCA2DB3}" srcOrd="2" destOrd="0" presId="urn:microsoft.com/office/officeart/2005/8/layout/arrow2"/>
    <dgm:cxn modelId="{BBC9A4C1-6493-4436-8136-CB50F5A2CB9E}" type="presParOf" srcId="{0E17FACE-58E9-4E80-852E-DB9C3EE66A08}" destId="{472D7EBE-5A01-4A7E-9FB7-C15CEF981ACC}" srcOrd="3" destOrd="0" presId="urn:microsoft.com/office/officeart/2005/8/layout/arrow2"/>
    <dgm:cxn modelId="{96048C2D-79DB-43BF-90D7-6BB7E7A25B37}" type="presParOf" srcId="{0E17FACE-58E9-4E80-852E-DB9C3EE66A08}" destId="{83F531CD-DF34-4DD4-B1AF-E966EBC8F1C3}" srcOrd="4" destOrd="0" presId="urn:microsoft.com/office/officeart/2005/8/layout/arrow2"/>
    <dgm:cxn modelId="{45E8FA24-EFA8-41EE-82D5-1A5A36B5798E}" type="presParOf" srcId="{0E17FACE-58E9-4E80-852E-DB9C3EE66A08}" destId="{83E86821-537C-4751-A814-365432A4F71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54C7E-E209-4386-9287-9BD41D6036AE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EB1FC-DF08-426C-8F6C-E7FC30850567}">
      <dgm:prSet phldrT="[Текст]"/>
      <dgm:spPr/>
      <dgm:t>
        <a:bodyPr/>
        <a:lstStyle/>
        <a:p>
          <a:r>
            <a:rPr lang="ru-RU" dirty="0" smtClean="0"/>
            <a:t>5-6 класс</a:t>
          </a:r>
          <a:endParaRPr lang="ru-RU" dirty="0"/>
        </a:p>
      </dgm:t>
    </dgm:pt>
    <dgm:pt modelId="{FFE214B1-4E0E-4FCE-AF40-1BCEF2E28825}" type="parTrans" cxnId="{6E841CA9-27A3-42AC-A6C2-2D9DA6BB2E33}">
      <dgm:prSet/>
      <dgm:spPr/>
      <dgm:t>
        <a:bodyPr/>
        <a:lstStyle/>
        <a:p>
          <a:endParaRPr lang="ru-RU"/>
        </a:p>
      </dgm:t>
    </dgm:pt>
    <dgm:pt modelId="{58048078-4273-40EB-A2FC-A416CD5079BD}" type="sibTrans" cxnId="{6E841CA9-27A3-42AC-A6C2-2D9DA6BB2E33}">
      <dgm:prSet/>
      <dgm:spPr/>
      <dgm:t>
        <a:bodyPr/>
        <a:lstStyle/>
        <a:p>
          <a:endParaRPr lang="ru-RU"/>
        </a:p>
      </dgm:t>
    </dgm:pt>
    <dgm:pt modelId="{977489BA-E9F8-4B94-836D-C08AFE521608}">
      <dgm:prSet phldrT="[Текст]"/>
      <dgm:spPr/>
      <dgm:t>
        <a:bodyPr/>
        <a:lstStyle/>
        <a:p>
          <a:r>
            <a:rPr lang="ru-RU" dirty="0" smtClean="0"/>
            <a:t>Приобретение первоначального опыта в различных сферах профессиональной практики</a:t>
          </a:r>
          <a:endParaRPr lang="ru-RU" dirty="0"/>
        </a:p>
      </dgm:t>
    </dgm:pt>
    <dgm:pt modelId="{556A02A4-68DB-4E7F-8A1A-94AD47B534E5}" type="parTrans" cxnId="{68BFD788-3A3D-40E6-AF25-FBEE99030BE2}">
      <dgm:prSet/>
      <dgm:spPr/>
      <dgm:t>
        <a:bodyPr/>
        <a:lstStyle/>
        <a:p>
          <a:endParaRPr lang="ru-RU"/>
        </a:p>
      </dgm:t>
    </dgm:pt>
    <dgm:pt modelId="{25F3C1C3-6F35-4F69-8316-9AE0F1EDBC1F}" type="sibTrans" cxnId="{68BFD788-3A3D-40E6-AF25-FBEE99030BE2}">
      <dgm:prSet/>
      <dgm:spPr/>
      <dgm:t>
        <a:bodyPr/>
        <a:lstStyle/>
        <a:p>
          <a:endParaRPr lang="ru-RU"/>
        </a:p>
      </dgm:t>
    </dgm:pt>
    <dgm:pt modelId="{5B755853-1D16-49D0-906B-7D336438DFC8}">
      <dgm:prSet phldrT="[Текст]"/>
      <dgm:spPr/>
      <dgm:t>
        <a:bodyPr/>
        <a:lstStyle/>
        <a:p>
          <a:r>
            <a:rPr lang="ru-RU" dirty="0" smtClean="0"/>
            <a:t>7 класс</a:t>
          </a:r>
          <a:endParaRPr lang="ru-RU" dirty="0"/>
        </a:p>
      </dgm:t>
    </dgm:pt>
    <dgm:pt modelId="{12295620-99DF-4DAD-A43D-BB6CF226C08C}" type="parTrans" cxnId="{3317A279-DEA3-4DAC-8785-149745C4152A}">
      <dgm:prSet/>
      <dgm:spPr/>
      <dgm:t>
        <a:bodyPr/>
        <a:lstStyle/>
        <a:p>
          <a:endParaRPr lang="ru-RU"/>
        </a:p>
      </dgm:t>
    </dgm:pt>
    <dgm:pt modelId="{66364515-8A5D-41A5-B3DE-707D3A741AD6}" type="sibTrans" cxnId="{3317A279-DEA3-4DAC-8785-149745C4152A}">
      <dgm:prSet/>
      <dgm:spPr/>
      <dgm:t>
        <a:bodyPr/>
        <a:lstStyle/>
        <a:p>
          <a:endParaRPr lang="ru-RU"/>
        </a:p>
      </dgm:t>
    </dgm:pt>
    <dgm:pt modelId="{91277FAE-5E4C-49B1-A1D4-87D5081DA8C3}">
      <dgm:prSet phldrT="[Текст]"/>
      <dgm:spPr/>
      <dgm:t>
        <a:bodyPr/>
        <a:lstStyle/>
        <a:p>
          <a:r>
            <a:rPr lang="ru-RU" dirty="0" smtClean="0"/>
            <a:t>Ознакомительный этап – обобщение  информации о сферах деятельности, подведение итогов </a:t>
          </a:r>
          <a:r>
            <a:rPr lang="ru-RU" dirty="0" err="1" smtClean="0"/>
            <a:t>профориентационной</a:t>
          </a:r>
          <a:r>
            <a:rPr lang="ru-RU" dirty="0" smtClean="0"/>
            <a:t> работы</a:t>
          </a:r>
          <a:endParaRPr lang="ru-RU" dirty="0"/>
        </a:p>
      </dgm:t>
    </dgm:pt>
    <dgm:pt modelId="{A9E173F3-DA86-4910-BBF9-3285A49B628F}" type="parTrans" cxnId="{4B1BD45D-5C52-4D98-BAE8-CEA7765E3C58}">
      <dgm:prSet/>
      <dgm:spPr/>
      <dgm:t>
        <a:bodyPr/>
        <a:lstStyle/>
        <a:p>
          <a:endParaRPr lang="ru-RU"/>
        </a:p>
      </dgm:t>
    </dgm:pt>
    <dgm:pt modelId="{46D7F624-8B2E-4E92-949E-F798EBD6F528}" type="sibTrans" cxnId="{4B1BD45D-5C52-4D98-BAE8-CEA7765E3C58}">
      <dgm:prSet/>
      <dgm:spPr/>
      <dgm:t>
        <a:bodyPr/>
        <a:lstStyle/>
        <a:p>
          <a:endParaRPr lang="ru-RU"/>
        </a:p>
      </dgm:t>
    </dgm:pt>
    <dgm:pt modelId="{FB83F8F9-EDB7-4D6C-B4B5-2DF3BAEFB53F}">
      <dgm:prSet phldrT="[Текст]"/>
      <dgm:spPr/>
      <dgm:t>
        <a:bodyPr/>
        <a:lstStyle/>
        <a:p>
          <a:r>
            <a:rPr lang="ru-RU" dirty="0" smtClean="0"/>
            <a:t>8 класс</a:t>
          </a:r>
          <a:endParaRPr lang="ru-RU" dirty="0"/>
        </a:p>
      </dgm:t>
    </dgm:pt>
    <dgm:pt modelId="{C9A47F04-2482-40B8-8635-A2DB32A128D8}" type="parTrans" cxnId="{1418DA16-57DD-4021-A5FB-C64766A36EB1}">
      <dgm:prSet/>
      <dgm:spPr/>
      <dgm:t>
        <a:bodyPr/>
        <a:lstStyle/>
        <a:p>
          <a:endParaRPr lang="ru-RU"/>
        </a:p>
      </dgm:t>
    </dgm:pt>
    <dgm:pt modelId="{BD6F5D3A-EBB0-4753-9D5D-0E8DAE23A85A}" type="sibTrans" cxnId="{1418DA16-57DD-4021-A5FB-C64766A36EB1}">
      <dgm:prSet/>
      <dgm:spPr/>
      <dgm:t>
        <a:bodyPr/>
        <a:lstStyle/>
        <a:p>
          <a:endParaRPr lang="ru-RU"/>
        </a:p>
      </dgm:t>
    </dgm:pt>
    <dgm:pt modelId="{CB7B1AD9-AC6A-49F6-B7A0-80C55313DD85}">
      <dgm:prSet phldrT="[Текст]"/>
      <dgm:spPr/>
      <dgm:t>
        <a:bodyPr/>
        <a:lstStyle/>
        <a:p>
          <a:r>
            <a:rPr lang="ru-RU" dirty="0" smtClean="0"/>
            <a:t>9 класс</a:t>
          </a:r>
          <a:endParaRPr lang="ru-RU" dirty="0"/>
        </a:p>
      </dgm:t>
    </dgm:pt>
    <dgm:pt modelId="{BDC07C77-1D45-4DD2-B8E5-F5E2CC157ABC}" type="parTrans" cxnId="{4D6D9E1F-AD31-4BAC-9BD0-E8A91390172F}">
      <dgm:prSet/>
      <dgm:spPr/>
      <dgm:t>
        <a:bodyPr/>
        <a:lstStyle/>
        <a:p>
          <a:endParaRPr lang="ru-RU"/>
        </a:p>
      </dgm:t>
    </dgm:pt>
    <dgm:pt modelId="{45B08D42-8AC4-4A11-8F04-034DC3BFB78F}" type="sibTrans" cxnId="{4D6D9E1F-AD31-4BAC-9BD0-E8A91390172F}">
      <dgm:prSet/>
      <dgm:spPr/>
      <dgm:t>
        <a:bodyPr/>
        <a:lstStyle/>
        <a:p>
          <a:endParaRPr lang="ru-RU"/>
        </a:p>
      </dgm:t>
    </dgm:pt>
    <dgm:pt modelId="{78F75513-AB20-4516-B945-8A79FB348CF2}">
      <dgm:prSet phldrT="[Текст]"/>
      <dgm:spPr/>
      <dgm:t>
        <a:bodyPr/>
        <a:lstStyle/>
        <a:p>
          <a:r>
            <a:rPr lang="ru-RU" dirty="0" err="1" smtClean="0"/>
            <a:t>Профориентационный</a:t>
          </a:r>
          <a:r>
            <a:rPr lang="ru-RU" dirty="0" smtClean="0"/>
            <a:t> компонент</a:t>
          </a:r>
          <a:endParaRPr lang="ru-RU" dirty="0"/>
        </a:p>
      </dgm:t>
    </dgm:pt>
    <dgm:pt modelId="{8DA32801-99E4-4F97-A14E-8C82645FC9CD}" type="parTrans" cxnId="{67B518F7-EDF0-49F4-9CEB-92E1A35D32FE}">
      <dgm:prSet/>
      <dgm:spPr/>
      <dgm:t>
        <a:bodyPr/>
        <a:lstStyle/>
        <a:p>
          <a:endParaRPr lang="ru-RU"/>
        </a:p>
      </dgm:t>
    </dgm:pt>
    <dgm:pt modelId="{CA9990C5-5A9C-4F52-88C1-4ACC6221F39D}" type="sibTrans" cxnId="{67B518F7-EDF0-49F4-9CEB-92E1A35D32FE}">
      <dgm:prSet/>
      <dgm:spPr/>
      <dgm:t>
        <a:bodyPr/>
        <a:lstStyle/>
        <a:p>
          <a:endParaRPr lang="ru-RU"/>
        </a:p>
      </dgm:t>
    </dgm:pt>
    <dgm:pt modelId="{8C43EB33-7219-424E-B099-01EB82CEE683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3F9BE78B-E008-4D03-ACEB-FF715822D0A8}" type="parTrans" cxnId="{21984FAE-F47B-4562-87AE-FF7B3C94BA41}">
      <dgm:prSet/>
      <dgm:spPr/>
      <dgm:t>
        <a:bodyPr/>
        <a:lstStyle/>
        <a:p>
          <a:endParaRPr lang="ru-RU"/>
        </a:p>
      </dgm:t>
    </dgm:pt>
    <dgm:pt modelId="{5D15490D-6310-42E1-A07A-8ABF9C5251C5}" type="sibTrans" cxnId="{21984FAE-F47B-4562-87AE-FF7B3C94BA41}">
      <dgm:prSet/>
      <dgm:spPr/>
      <dgm:t>
        <a:bodyPr/>
        <a:lstStyle/>
        <a:p>
          <a:endParaRPr lang="ru-RU"/>
        </a:p>
      </dgm:t>
    </dgm:pt>
    <dgm:pt modelId="{B1AEF103-600D-435A-9481-3FBBB5F0F050}">
      <dgm:prSet phldrT="[Текст]"/>
      <dgm:spPr/>
      <dgm:t>
        <a:bodyPr/>
        <a:lstStyle/>
        <a:p>
          <a:r>
            <a:rPr lang="ru-RU" dirty="0" smtClean="0"/>
            <a:t>Диагностика </a:t>
          </a:r>
          <a:r>
            <a:rPr lang="ru-RU" dirty="0" err="1" smtClean="0"/>
            <a:t>сформированности</a:t>
          </a:r>
          <a:r>
            <a:rPr lang="ru-RU" dirty="0" smtClean="0"/>
            <a:t> УУД по самоопределению учащихся</a:t>
          </a:r>
          <a:endParaRPr lang="ru-RU" dirty="0"/>
        </a:p>
      </dgm:t>
    </dgm:pt>
    <dgm:pt modelId="{AB23C99F-E8E4-49A7-AF6E-E7FF8DB59C74}" type="parTrans" cxnId="{9630F18A-0990-4742-BEAC-5ADDD93F65CF}">
      <dgm:prSet/>
      <dgm:spPr/>
      <dgm:t>
        <a:bodyPr/>
        <a:lstStyle/>
        <a:p>
          <a:endParaRPr lang="ru-RU"/>
        </a:p>
      </dgm:t>
    </dgm:pt>
    <dgm:pt modelId="{1810A01B-9806-4C8B-BF44-B9C8AB7DC1D6}" type="sibTrans" cxnId="{9630F18A-0990-4742-BEAC-5ADDD93F65CF}">
      <dgm:prSet/>
      <dgm:spPr/>
      <dgm:t>
        <a:bodyPr/>
        <a:lstStyle/>
        <a:p>
          <a:endParaRPr lang="ru-RU"/>
        </a:p>
      </dgm:t>
    </dgm:pt>
    <dgm:pt modelId="{B453ABB9-0AC3-453D-8305-9DEE51B7780A}">
      <dgm:prSet/>
      <dgm:spPr/>
      <dgm:t>
        <a:bodyPr/>
        <a:lstStyle/>
        <a:p>
          <a:r>
            <a:rPr lang="ru-RU" dirty="0" smtClean="0"/>
            <a:t>Подготовительный этап – системное введение пропедевтических факультативных занятий в рамках профессионального самоопределения</a:t>
          </a:r>
          <a:endParaRPr lang="ru-RU" dirty="0"/>
        </a:p>
      </dgm:t>
    </dgm:pt>
    <dgm:pt modelId="{08CF0611-884E-435A-B260-102B7B6D7BDE}" type="parTrans" cxnId="{A6968F96-8979-44B3-B776-D31AEA3389F3}">
      <dgm:prSet/>
      <dgm:spPr/>
      <dgm:t>
        <a:bodyPr/>
        <a:lstStyle/>
        <a:p>
          <a:endParaRPr lang="ru-RU"/>
        </a:p>
      </dgm:t>
    </dgm:pt>
    <dgm:pt modelId="{AF312CDE-891F-4EDC-85F0-A1DD0397D84C}" type="sibTrans" cxnId="{A6968F96-8979-44B3-B776-D31AEA3389F3}">
      <dgm:prSet/>
      <dgm:spPr/>
      <dgm:t>
        <a:bodyPr/>
        <a:lstStyle/>
        <a:p>
          <a:endParaRPr lang="ru-RU"/>
        </a:p>
      </dgm:t>
    </dgm:pt>
    <dgm:pt modelId="{C0478C61-3AFB-4BCB-B3A3-F54DBFCD9081}">
      <dgm:prSet/>
      <dgm:spPr/>
      <dgm:t>
        <a:bodyPr/>
        <a:lstStyle/>
        <a:p>
          <a:r>
            <a:rPr lang="ru-RU" dirty="0" smtClean="0"/>
            <a:t>Основной этап – моделирование видов образовательной деятельности, востребованных в профильной школе, подготовка к профильному образованию</a:t>
          </a:r>
          <a:endParaRPr lang="ru-RU" dirty="0"/>
        </a:p>
      </dgm:t>
    </dgm:pt>
    <dgm:pt modelId="{0A98B01C-EF82-4027-9DB2-2CD3B4E439D2}" type="parTrans" cxnId="{4E31855A-A162-4838-BB81-DE41FE0057FD}">
      <dgm:prSet/>
      <dgm:spPr/>
      <dgm:t>
        <a:bodyPr/>
        <a:lstStyle/>
        <a:p>
          <a:endParaRPr lang="ru-RU"/>
        </a:p>
      </dgm:t>
    </dgm:pt>
    <dgm:pt modelId="{12B8051A-6393-4463-AEE1-645BB7D7BBF0}" type="sibTrans" cxnId="{4E31855A-A162-4838-BB81-DE41FE0057FD}">
      <dgm:prSet/>
      <dgm:spPr/>
      <dgm:t>
        <a:bodyPr/>
        <a:lstStyle/>
        <a:p>
          <a:endParaRPr lang="ru-RU"/>
        </a:p>
      </dgm:t>
    </dgm:pt>
    <dgm:pt modelId="{1CB5F762-A581-4A6D-A9DE-BBD092F62CDB}">
      <dgm:prSet phldrT="[Текст]"/>
      <dgm:spPr/>
      <dgm:t>
        <a:bodyPr/>
        <a:lstStyle/>
        <a:p>
          <a:r>
            <a:rPr lang="ru-RU" dirty="0" smtClean="0"/>
            <a:t>Предметы учебного плана</a:t>
          </a:r>
          <a:endParaRPr lang="ru-RU" dirty="0"/>
        </a:p>
      </dgm:t>
    </dgm:pt>
    <dgm:pt modelId="{33EF8795-CAF3-4A63-9E80-4FF029101CB1}" type="parTrans" cxnId="{C8CA1605-278B-4210-B35B-ADE79E9F89F5}">
      <dgm:prSet/>
      <dgm:spPr/>
      <dgm:t>
        <a:bodyPr/>
        <a:lstStyle/>
        <a:p>
          <a:endParaRPr lang="ru-RU"/>
        </a:p>
      </dgm:t>
    </dgm:pt>
    <dgm:pt modelId="{1E37D268-AB51-43AB-9EB3-E009E238874D}" type="sibTrans" cxnId="{C8CA1605-278B-4210-B35B-ADE79E9F89F5}">
      <dgm:prSet/>
      <dgm:spPr/>
      <dgm:t>
        <a:bodyPr/>
        <a:lstStyle/>
        <a:p>
          <a:endParaRPr lang="ru-RU"/>
        </a:p>
      </dgm:t>
    </dgm:pt>
    <dgm:pt modelId="{E68BCDDA-7AB1-4911-ACDD-C8AFD41306B0}">
      <dgm:prSet phldrT="[Текст]"/>
      <dgm:spPr/>
      <dgm:t>
        <a:bodyPr/>
        <a:lstStyle/>
        <a:p>
          <a:endParaRPr lang="ru-RU" dirty="0"/>
        </a:p>
      </dgm:t>
    </dgm:pt>
    <dgm:pt modelId="{0F665F8F-3453-4A12-B564-7B6A7F6FF413}" type="parTrans" cxnId="{B411F1D3-2535-4722-9D1D-7BC4F7DF4ADB}">
      <dgm:prSet/>
      <dgm:spPr/>
      <dgm:t>
        <a:bodyPr/>
        <a:lstStyle/>
        <a:p>
          <a:endParaRPr lang="ru-RU"/>
        </a:p>
      </dgm:t>
    </dgm:pt>
    <dgm:pt modelId="{DD2CCA5F-F059-44A3-986A-77F9ECDAEE7F}" type="sibTrans" cxnId="{B411F1D3-2535-4722-9D1D-7BC4F7DF4ADB}">
      <dgm:prSet/>
      <dgm:spPr/>
      <dgm:t>
        <a:bodyPr/>
        <a:lstStyle/>
        <a:p>
          <a:endParaRPr lang="ru-RU"/>
        </a:p>
      </dgm:t>
    </dgm:pt>
    <dgm:pt modelId="{11CC8A7C-B3BB-46E5-936D-858F5476E32B}">
      <dgm:prSet phldrT="[Текст]"/>
      <dgm:spPr/>
      <dgm:t>
        <a:bodyPr/>
        <a:lstStyle/>
        <a:p>
          <a:r>
            <a:rPr lang="ru-RU" dirty="0" smtClean="0"/>
            <a:t>Факультативы</a:t>
          </a:r>
          <a:endParaRPr lang="ru-RU" dirty="0"/>
        </a:p>
      </dgm:t>
    </dgm:pt>
    <dgm:pt modelId="{FCA307E7-C8F7-42EE-8984-E87987AA1682}" type="parTrans" cxnId="{4EC3FD92-6B9F-46AA-8509-37BE565A9734}">
      <dgm:prSet/>
      <dgm:spPr/>
      <dgm:t>
        <a:bodyPr/>
        <a:lstStyle/>
        <a:p>
          <a:endParaRPr lang="ru-RU"/>
        </a:p>
      </dgm:t>
    </dgm:pt>
    <dgm:pt modelId="{16AB658A-5288-4D5C-8DDF-B8BC504C9204}" type="sibTrans" cxnId="{4EC3FD92-6B9F-46AA-8509-37BE565A9734}">
      <dgm:prSet/>
      <dgm:spPr/>
      <dgm:t>
        <a:bodyPr/>
        <a:lstStyle/>
        <a:p>
          <a:endParaRPr lang="ru-RU"/>
        </a:p>
      </dgm:t>
    </dgm:pt>
    <dgm:pt modelId="{0FD9EBA7-BB45-4D1D-8719-CB3FD613C5DC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770A2F1E-BE7C-474E-B4FE-53A9899B27CB}" type="parTrans" cxnId="{7CAA1F04-9D40-4088-97E6-D204E83BAD17}">
      <dgm:prSet/>
      <dgm:spPr/>
      <dgm:t>
        <a:bodyPr/>
        <a:lstStyle/>
        <a:p>
          <a:endParaRPr lang="ru-RU"/>
        </a:p>
      </dgm:t>
    </dgm:pt>
    <dgm:pt modelId="{6A76B810-2889-4FB9-ADC9-7D5AB62BE273}" type="sibTrans" cxnId="{7CAA1F04-9D40-4088-97E6-D204E83BAD17}">
      <dgm:prSet/>
      <dgm:spPr/>
      <dgm:t>
        <a:bodyPr/>
        <a:lstStyle/>
        <a:p>
          <a:endParaRPr lang="ru-RU"/>
        </a:p>
      </dgm:t>
    </dgm:pt>
    <dgm:pt modelId="{5D58B922-CA0A-4D06-8B79-981FA3B5EF6C}">
      <dgm:prSet phldrT="[Текст]"/>
      <dgm:spPr/>
      <dgm:t>
        <a:bodyPr/>
        <a:lstStyle/>
        <a:p>
          <a:r>
            <a:rPr lang="ru-RU" dirty="0" smtClean="0"/>
            <a:t>Дополнительное образование</a:t>
          </a:r>
          <a:endParaRPr lang="ru-RU" dirty="0"/>
        </a:p>
      </dgm:t>
    </dgm:pt>
    <dgm:pt modelId="{176E2F73-4FBE-41EA-9CA6-EC2844359009}" type="parTrans" cxnId="{C9C395F9-8A20-418D-8D8C-4DD16174DA4F}">
      <dgm:prSet/>
      <dgm:spPr/>
      <dgm:t>
        <a:bodyPr/>
        <a:lstStyle/>
        <a:p>
          <a:endParaRPr lang="ru-RU"/>
        </a:p>
      </dgm:t>
    </dgm:pt>
    <dgm:pt modelId="{9232E18F-FD2B-4662-90E9-010AC298B579}" type="sibTrans" cxnId="{C9C395F9-8A20-418D-8D8C-4DD16174DA4F}">
      <dgm:prSet/>
      <dgm:spPr/>
      <dgm:t>
        <a:bodyPr/>
        <a:lstStyle/>
        <a:p>
          <a:endParaRPr lang="ru-RU"/>
        </a:p>
      </dgm:t>
    </dgm:pt>
    <dgm:pt modelId="{9B68C35C-DBB2-401B-A5EF-9FBF7638EDD9}">
      <dgm:prSet/>
      <dgm:spPr/>
      <dgm:t>
        <a:bodyPr/>
        <a:lstStyle/>
        <a:p>
          <a:r>
            <a:rPr lang="ru-RU" dirty="0" smtClean="0"/>
            <a:t>Предметы учебного плана</a:t>
          </a:r>
          <a:endParaRPr lang="ru-RU" dirty="0"/>
        </a:p>
      </dgm:t>
    </dgm:pt>
    <dgm:pt modelId="{B11E11A7-2CFE-41C5-B834-63B7F3A94FDC}" type="parTrans" cxnId="{2410C5F7-3288-4380-9093-8D09573572DC}">
      <dgm:prSet/>
      <dgm:spPr/>
      <dgm:t>
        <a:bodyPr/>
        <a:lstStyle/>
        <a:p>
          <a:endParaRPr lang="ru-RU"/>
        </a:p>
      </dgm:t>
    </dgm:pt>
    <dgm:pt modelId="{54A29C2A-2BBE-4D00-A798-FB4BA3607140}" type="sibTrans" cxnId="{2410C5F7-3288-4380-9093-8D09573572DC}">
      <dgm:prSet/>
      <dgm:spPr/>
      <dgm:t>
        <a:bodyPr/>
        <a:lstStyle/>
        <a:p>
          <a:endParaRPr lang="ru-RU"/>
        </a:p>
      </dgm:t>
    </dgm:pt>
    <dgm:pt modelId="{46455E1E-BC34-4F91-9EB7-568DE438D87B}">
      <dgm:prSet/>
      <dgm:spPr/>
      <dgm:t>
        <a:bodyPr/>
        <a:lstStyle/>
        <a:p>
          <a:endParaRPr lang="ru-RU" dirty="0"/>
        </a:p>
      </dgm:t>
    </dgm:pt>
    <dgm:pt modelId="{1B71222D-4DED-4A05-8288-9E668F7C8E12}" type="parTrans" cxnId="{DFC66A43-CAB9-416B-AC67-DE759C5E9C51}">
      <dgm:prSet/>
      <dgm:spPr/>
      <dgm:t>
        <a:bodyPr/>
        <a:lstStyle/>
        <a:p>
          <a:endParaRPr lang="ru-RU"/>
        </a:p>
      </dgm:t>
    </dgm:pt>
    <dgm:pt modelId="{7DDBB697-3D29-49CB-827A-0B3F53C97587}" type="sibTrans" cxnId="{DFC66A43-CAB9-416B-AC67-DE759C5E9C51}">
      <dgm:prSet/>
      <dgm:spPr/>
      <dgm:t>
        <a:bodyPr/>
        <a:lstStyle/>
        <a:p>
          <a:endParaRPr lang="ru-RU"/>
        </a:p>
      </dgm:t>
    </dgm:pt>
    <dgm:pt modelId="{2FA1E09A-5E4F-41AF-8194-138DE2BEEE4F}">
      <dgm:prSet/>
      <dgm:spPr/>
      <dgm:t>
        <a:bodyPr/>
        <a:lstStyle/>
        <a:p>
          <a:r>
            <a:rPr lang="ru-RU" smtClean="0"/>
            <a:t>Факультативы</a:t>
          </a:r>
          <a:endParaRPr lang="ru-RU" dirty="0"/>
        </a:p>
      </dgm:t>
    </dgm:pt>
    <dgm:pt modelId="{0D9D1367-B982-41AF-9FAD-05912C318D98}" type="parTrans" cxnId="{2AB10D7F-E5EE-4455-924B-C7A3F8DEC6F2}">
      <dgm:prSet/>
      <dgm:spPr/>
      <dgm:t>
        <a:bodyPr/>
        <a:lstStyle/>
        <a:p>
          <a:endParaRPr lang="ru-RU"/>
        </a:p>
      </dgm:t>
    </dgm:pt>
    <dgm:pt modelId="{92EF9AFD-CC5C-4E37-8DF0-89ADDDC007E1}" type="sibTrans" cxnId="{2AB10D7F-E5EE-4455-924B-C7A3F8DEC6F2}">
      <dgm:prSet/>
      <dgm:spPr/>
      <dgm:t>
        <a:bodyPr/>
        <a:lstStyle/>
        <a:p>
          <a:endParaRPr lang="ru-RU"/>
        </a:p>
      </dgm:t>
    </dgm:pt>
    <dgm:pt modelId="{5B6BC710-6517-47BF-B9CC-E721C2BC0B7B}">
      <dgm:prSet/>
      <dgm:spPr/>
      <dgm:t>
        <a:bodyPr/>
        <a:lstStyle/>
        <a:p>
          <a:r>
            <a:rPr lang="ru-RU" smtClean="0"/>
            <a:t>Внеурочная деятельность</a:t>
          </a:r>
          <a:endParaRPr lang="ru-RU" dirty="0"/>
        </a:p>
      </dgm:t>
    </dgm:pt>
    <dgm:pt modelId="{FB7B9D6B-A931-4A47-80E1-43637A52CAC8}" type="parTrans" cxnId="{E90B7C03-4919-4DDB-BDE2-94C988ED9DFF}">
      <dgm:prSet/>
      <dgm:spPr/>
      <dgm:t>
        <a:bodyPr/>
        <a:lstStyle/>
        <a:p>
          <a:endParaRPr lang="ru-RU"/>
        </a:p>
      </dgm:t>
    </dgm:pt>
    <dgm:pt modelId="{65DE73BC-CBB5-4CB5-8CB9-6BC95233D1CE}" type="sibTrans" cxnId="{E90B7C03-4919-4DDB-BDE2-94C988ED9DFF}">
      <dgm:prSet/>
      <dgm:spPr/>
      <dgm:t>
        <a:bodyPr/>
        <a:lstStyle/>
        <a:p>
          <a:endParaRPr lang="ru-RU"/>
        </a:p>
      </dgm:t>
    </dgm:pt>
    <dgm:pt modelId="{64E010FB-58D8-4553-AA69-0121B3499AF4}">
      <dgm:prSet/>
      <dgm:spPr/>
      <dgm:t>
        <a:bodyPr/>
        <a:lstStyle/>
        <a:p>
          <a:r>
            <a:rPr lang="ru-RU" dirty="0" smtClean="0"/>
            <a:t>Дополнительное образование</a:t>
          </a:r>
          <a:endParaRPr lang="ru-RU" dirty="0"/>
        </a:p>
      </dgm:t>
    </dgm:pt>
    <dgm:pt modelId="{06DED8E0-5C81-4254-9242-78EE7893992C}" type="parTrans" cxnId="{EF716908-68A3-4F15-B072-888801F190CE}">
      <dgm:prSet/>
      <dgm:spPr/>
      <dgm:t>
        <a:bodyPr/>
        <a:lstStyle/>
        <a:p>
          <a:endParaRPr lang="ru-RU"/>
        </a:p>
      </dgm:t>
    </dgm:pt>
    <dgm:pt modelId="{77CFD3DA-5986-48B8-950A-B1FBC8A582EA}" type="sibTrans" cxnId="{EF716908-68A3-4F15-B072-888801F190CE}">
      <dgm:prSet/>
      <dgm:spPr/>
      <dgm:t>
        <a:bodyPr/>
        <a:lstStyle/>
        <a:p>
          <a:endParaRPr lang="ru-RU"/>
        </a:p>
      </dgm:t>
    </dgm:pt>
    <dgm:pt modelId="{E70B3CF2-BC69-416C-9CC1-C8EB9277E5AB}">
      <dgm:prSet/>
      <dgm:spPr/>
      <dgm:t>
        <a:bodyPr/>
        <a:lstStyle/>
        <a:p>
          <a:r>
            <a:rPr lang="ru-RU" dirty="0" smtClean="0"/>
            <a:t>Сетевая реализация ОП (занятия на базе колледжа)</a:t>
          </a:r>
          <a:endParaRPr lang="ru-RU" dirty="0"/>
        </a:p>
      </dgm:t>
    </dgm:pt>
    <dgm:pt modelId="{5F11EF8D-800B-42F3-B657-DC27DC0AC10B}" type="parTrans" cxnId="{B6B8DE3D-029D-49D3-94EA-F4F3BF023026}">
      <dgm:prSet/>
      <dgm:spPr/>
      <dgm:t>
        <a:bodyPr/>
        <a:lstStyle/>
        <a:p>
          <a:endParaRPr lang="ru-RU"/>
        </a:p>
      </dgm:t>
    </dgm:pt>
    <dgm:pt modelId="{D1BB315E-7B0E-4835-8E3C-9E881BF55328}" type="sibTrans" cxnId="{B6B8DE3D-029D-49D3-94EA-F4F3BF023026}">
      <dgm:prSet/>
      <dgm:spPr/>
      <dgm:t>
        <a:bodyPr/>
        <a:lstStyle/>
        <a:p>
          <a:endParaRPr lang="ru-RU"/>
        </a:p>
      </dgm:t>
    </dgm:pt>
    <dgm:pt modelId="{ED71BB71-5189-4D6C-9E4E-312108741371}">
      <dgm:prSet/>
      <dgm:spPr/>
      <dgm:t>
        <a:bodyPr/>
        <a:lstStyle/>
        <a:p>
          <a:endParaRPr lang="ru-RU" dirty="0"/>
        </a:p>
      </dgm:t>
    </dgm:pt>
    <dgm:pt modelId="{83A132D3-0FAB-4989-AEAB-9FAFD68C334E}" type="parTrans" cxnId="{04A708C2-5CF8-4FA9-9C14-627081EA1EB8}">
      <dgm:prSet/>
      <dgm:spPr/>
      <dgm:t>
        <a:bodyPr/>
        <a:lstStyle/>
        <a:p>
          <a:endParaRPr lang="ru-RU"/>
        </a:p>
      </dgm:t>
    </dgm:pt>
    <dgm:pt modelId="{C25570B4-FF67-462F-A756-A0F40B224D5D}" type="sibTrans" cxnId="{04A708C2-5CF8-4FA9-9C14-627081EA1EB8}">
      <dgm:prSet/>
      <dgm:spPr/>
      <dgm:t>
        <a:bodyPr/>
        <a:lstStyle/>
        <a:p>
          <a:endParaRPr lang="ru-RU"/>
        </a:p>
      </dgm:t>
    </dgm:pt>
    <dgm:pt modelId="{A295D63D-7D74-499E-8779-D1B5BE00EA6C}">
      <dgm:prSet/>
      <dgm:spPr/>
      <dgm:t>
        <a:bodyPr/>
        <a:lstStyle/>
        <a:p>
          <a:endParaRPr lang="ru-RU" dirty="0"/>
        </a:p>
      </dgm:t>
    </dgm:pt>
    <dgm:pt modelId="{D787727A-C76B-440C-B89D-DA1887D9FDBB}" type="parTrans" cxnId="{11FC16E1-7378-4A04-950E-471975C34849}">
      <dgm:prSet/>
      <dgm:spPr/>
      <dgm:t>
        <a:bodyPr/>
        <a:lstStyle/>
        <a:p>
          <a:endParaRPr lang="ru-RU"/>
        </a:p>
      </dgm:t>
    </dgm:pt>
    <dgm:pt modelId="{9EA9792F-BBD1-48DB-BD89-11CDFDE1D076}" type="sibTrans" cxnId="{11FC16E1-7378-4A04-950E-471975C34849}">
      <dgm:prSet/>
      <dgm:spPr/>
      <dgm:t>
        <a:bodyPr/>
        <a:lstStyle/>
        <a:p>
          <a:endParaRPr lang="ru-RU"/>
        </a:p>
      </dgm:t>
    </dgm:pt>
    <dgm:pt modelId="{C9ECEB10-EC60-4A2E-BCF7-277A20D55EF5}">
      <dgm:prSet/>
      <dgm:spPr/>
      <dgm:t>
        <a:bodyPr/>
        <a:lstStyle/>
        <a:p>
          <a:r>
            <a:rPr lang="ru-RU" dirty="0" smtClean="0"/>
            <a:t>Проекты</a:t>
          </a:r>
          <a:endParaRPr lang="ru-RU" dirty="0"/>
        </a:p>
      </dgm:t>
    </dgm:pt>
    <dgm:pt modelId="{1A5A7048-C472-46A5-B745-6C50A2D0CC27}" type="parTrans" cxnId="{8F22726C-E476-4BFC-969B-EEB1C13683FA}">
      <dgm:prSet/>
      <dgm:spPr/>
      <dgm:t>
        <a:bodyPr/>
        <a:lstStyle/>
        <a:p>
          <a:endParaRPr lang="ru-RU"/>
        </a:p>
      </dgm:t>
    </dgm:pt>
    <dgm:pt modelId="{833EAE67-B1DE-45A9-B679-F90AB34F66B4}" type="sibTrans" cxnId="{8F22726C-E476-4BFC-969B-EEB1C13683FA}">
      <dgm:prSet/>
      <dgm:spPr/>
      <dgm:t>
        <a:bodyPr/>
        <a:lstStyle/>
        <a:p>
          <a:endParaRPr lang="ru-RU"/>
        </a:p>
      </dgm:t>
    </dgm:pt>
    <dgm:pt modelId="{75A00630-2D9E-4EED-B374-EBF2292F0BAB}">
      <dgm:prSet/>
      <dgm:spPr/>
      <dgm:t>
        <a:bodyPr/>
        <a:lstStyle/>
        <a:p>
          <a:r>
            <a:rPr lang="ru-RU" dirty="0" smtClean="0"/>
            <a:t>Специализированный учебный план</a:t>
          </a:r>
          <a:endParaRPr lang="ru-RU" dirty="0"/>
        </a:p>
      </dgm:t>
    </dgm:pt>
    <dgm:pt modelId="{F5DA72F2-FCBC-4F86-BDA8-20DBF4060D3F}" type="parTrans" cxnId="{D9CD5AF4-08C4-4113-B2D2-2890590C6FF8}">
      <dgm:prSet/>
      <dgm:spPr/>
      <dgm:t>
        <a:bodyPr/>
        <a:lstStyle/>
        <a:p>
          <a:endParaRPr lang="ru-RU"/>
        </a:p>
      </dgm:t>
    </dgm:pt>
    <dgm:pt modelId="{02C6A99D-250A-4841-A7A4-8C7B5A65FCF6}" type="sibTrans" cxnId="{D9CD5AF4-08C4-4113-B2D2-2890590C6FF8}">
      <dgm:prSet/>
      <dgm:spPr/>
      <dgm:t>
        <a:bodyPr/>
        <a:lstStyle/>
        <a:p>
          <a:endParaRPr lang="ru-RU"/>
        </a:p>
      </dgm:t>
    </dgm:pt>
    <dgm:pt modelId="{F0096C66-B229-40CE-9A56-951E2BDF48C0}">
      <dgm:prSet/>
      <dgm:spPr/>
      <dgm:t>
        <a:bodyPr/>
        <a:lstStyle/>
        <a:p>
          <a:endParaRPr lang="ru-RU" dirty="0"/>
        </a:p>
      </dgm:t>
    </dgm:pt>
    <dgm:pt modelId="{9D90EF95-3BEC-44C2-9D89-AA76025A21B4}" type="parTrans" cxnId="{BB8327A5-DAC8-4559-BCDB-268781996A4F}">
      <dgm:prSet/>
      <dgm:spPr/>
      <dgm:t>
        <a:bodyPr/>
        <a:lstStyle/>
        <a:p>
          <a:endParaRPr lang="ru-RU"/>
        </a:p>
      </dgm:t>
    </dgm:pt>
    <dgm:pt modelId="{C55A5972-424C-472D-A07C-F628927B02D4}" type="sibTrans" cxnId="{BB8327A5-DAC8-4559-BCDB-268781996A4F}">
      <dgm:prSet/>
      <dgm:spPr/>
      <dgm:t>
        <a:bodyPr/>
        <a:lstStyle/>
        <a:p>
          <a:endParaRPr lang="ru-RU"/>
        </a:p>
      </dgm:t>
    </dgm:pt>
    <dgm:pt modelId="{CD6226CD-CBD3-4859-BEC4-310B274306AC}">
      <dgm:prSet phldrT="[Текст]"/>
      <dgm:spPr/>
      <dgm:t>
        <a:bodyPr/>
        <a:lstStyle/>
        <a:p>
          <a:r>
            <a:rPr lang="ru-RU" dirty="0" smtClean="0"/>
            <a:t>Пригласительная работа</a:t>
          </a:r>
          <a:endParaRPr lang="ru-RU" dirty="0"/>
        </a:p>
      </dgm:t>
    </dgm:pt>
    <dgm:pt modelId="{4866B07E-73D0-4478-B186-223FED4F61FA}" type="parTrans" cxnId="{A97FF7EE-2DBE-415D-AAE4-53BB52BBF694}">
      <dgm:prSet/>
      <dgm:spPr/>
      <dgm:t>
        <a:bodyPr/>
        <a:lstStyle/>
        <a:p>
          <a:endParaRPr lang="ru-RU"/>
        </a:p>
      </dgm:t>
    </dgm:pt>
    <dgm:pt modelId="{B9696536-8BC8-4383-9970-01EA0F467022}" type="sibTrans" cxnId="{A97FF7EE-2DBE-415D-AAE4-53BB52BBF694}">
      <dgm:prSet/>
      <dgm:spPr/>
      <dgm:t>
        <a:bodyPr/>
        <a:lstStyle/>
        <a:p>
          <a:endParaRPr lang="ru-RU"/>
        </a:p>
      </dgm:t>
    </dgm:pt>
    <dgm:pt modelId="{254C4386-624A-4DBE-A2D3-C24E83EBD9FF}">
      <dgm:prSet/>
      <dgm:spPr/>
      <dgm:t>
        <a:bodyPr/>
        <a:lstStyle/>
        <a:p>
          <a:r>
            <a:rPr lang="ru-RU" dirty="0" smtClean="0"/>
            <a:t>Портфолио учащегося</a:t>
          </a:r>
          <a:endParaRPr lang="ru-RU" dirty="0"/>
        </a:p>
      </dgm:t>
    </dgm:pt>
    <dgm:pt modelId="{40CB889D-87D1-4CB2-B645-AEAEB7551399}" type="parTrans" cxnId="{CFADDB8E-44B6-4EBB-A003-0F3E5A678FE8}">
      <dgm:prSet/>
      <dgm:spPr/>
      <dgm:t>
        <a:bodyPr/>
        <a:lstStyle/>
        <a:p>
          <a:endParaRPr lang="ru-RU"/>
        </a:p>
      </dgm:t>
    </dgm:pt>
    <dgm:pt modelId="{85D3DAC9-55D9-4822-97B6-D972F4413DDF}" type="sibTrans" cxnId="{CFADDB8E-44B6-4EBB-A003-0F3E5A678FE8}">
      <dgm:prSet/>
      <dgm:spPr/>
      <dgm:t>
        <a:bodyPr/>
        <a:lstStyle/>
        <a:p>
          <a:endParaRPr lang="ru-RU"/>
        </a:p>
      </dgm:t>
    </dgm:pt>
    <dgm:pt modelId="{816612DB-5D9A-4E85-AB11-944BF9D909AA}" type="pres">
      <dgm:prSet presAssocID="{ADC54C7E-E209-4386-9287-9BD41D6036AE}" presName="linearFlow" presStyleCnt="0">
        <dgm:presLayoutVars>
          <dgm:dir/>
          <dgm:animLvl val="lvl"/>
          <dgm:resizeHandles/>
        </dgm:presLayoutVars>
      </dgm:prSet>
      <dgm:spPr/>
    </dgm:pt>
    <dgm:pt modelId="{C7ACFAE0-B2A3-45E3-90FB-F1149432600F}" type="pres">
      <dgm:prSet presAssocID="{BD0EB1FC-DF08-426C-8F6C-E7FC30850567}" presName="compositeNode" presStyleCnt="0">
        <dgm:presLayoutVars>
          <dgm:bulletEnabled val="1"/>
        </dgm:presLayoutVars>
      </dgm:prSet>
      <dgm:spPr/>
    </dgm:pt>
    <dgm:pt modelId="{F9D526B2-F74C-4791-B7DF-C0BA0F978A13}" type="pres">
      <dgm:prSet presAssocID="{BD0EB1FC-DF08-426C-8F6C-E7FC30850567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0EA36D-C085-4917-B35E-5BB0B66B745A}" type="pres">
      <dgm:prSet presAssocID="{BD0EB1FC-DF08-426C-8F6C-E7FC3085056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AAFF8-A7C4-41E3-844E-B9233B5355C7}" type="pres">
      <dgm:prSet presAssocID="{BD0EB1FC-DF08-426C-8F6C-E7FC30850567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E6156CF3-9933-4EAA-AF47-BB8AF21785C0}" type="pres">
      <dgm:prSet presAssocID="{58048078-4273-40EB-A2FC-A416CD5079BD}" presName="sibTrans" presStyleCnt="0"/>
      <dgm:spPr/>
    </dgm:pt>
    <dgm:pt modelId="{E313F7F9-8661-43C5-947C-C668B62B5DE7}" type="pres">
      <dgm:prSet presAssocID="{5B755853-1D16-49D0-906B-7D336438DFC8}" presName="compositeNode" presStyleCnt="0">
        <dgm:presLayoutVars>
          <dgm:bulletEnabled val="1"/>
        </dgm:presLayoutVars>
      </dgm:prSet>
      <dgm:spPr/>
    </dgm:pt>
    <dgm:pt modelId="{A5BBA243-A136-4DD8-BEA9-9A6435342717}" type="pres">
      <dgm:prSet presAssocID="{5B755853-1D16-49D0-906B-7D336438DFC8}" presName="imag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CEA5A37-F27B-4202-B73A-E3839163AA46}" type="pres">
      <dgm:prSet presAssocID="{5B755853-1D16-49D0-906B-7D336438DFC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4F81-D533-472F-88E8-AEE3AA479263}" type="pres">
      <dgm:prSet presAssocID="{5B755853-1D16-49D0-906B-7D336438DFC8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85921641-39E8-4202-92F5-FAA4484BE59E}" type="pres">
      <dgm:prSet presAssocID="{66364515-8A5D-41A5-B3DE-707D3A741AD6}" presName="sibTrans" presStyleCnt="0"/>
      <dgm:spPr/>
    </dgm:pt>
    <dgm:pt modelId="{C4E91E01-512A-424A-BD57-B71D9F0C9AE5}" type="pres">
      <dgm:prSet presAssocID="{FB83F8F9-EDB7-4D6C-B4B5-2DF3BAEFB53F}" presName="compositeNode" presStyleCnt="0">
        <dgm:presLayoutVars>
          <dgm:bulletEnabled val="1"/>
        </dgm:presLayoutVars>
      </dgm:prSet>
      <dgm:spPr/>
    </dgm:pt>
    <dgm:pt modelId="{85BF1A1A-786D-432A-AD89-E6424FE2460E}" type="pres">
      <dgm:prSet presAssocID="{FB83F8F9-EDB7-4D6C-B4B5-2DF3BAEFB53F}" presName="image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EB8D27-5764-4AC1-8CFE-0CF4764F528C}" type="pres">
      <dgm:prSet presAssocID="{FB83F8F9-EDB7-4D6C-B4B5-2DF3BAEFB53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60AAC-666E-4D4D-A367-28F9E2C5CE8C}" type="pres">
      <dgm:prSet presAssocID="{FB83F8F9-EDB7-4D6C-B4B5-2DF3BAEFB53F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5E086A71-93B7-4AE2-A110-75C24146D5BF}" type="pres">
      <dgm:prSet presAssocID="{BD6F5D3A-EBB0-4753-9D5D-0E8DAE23A85A}" presName="sibTrans" presStyleCnt="0"/>
      <dgm:spPr/>
    </dgm:pt>
    <dgm:pt modelId="{A6F337BC-E196-43FB-B059-3D86924237BF}" type="pres">
      <dgm:prSet presAssocID="{CB7B1AD9-AC6A-49F6-B7A0-80C55313DD85}" presName="compositeNode" presStyleCnt="0">
        <dgm:presLayoutVars>
          <dgm:bulletEnabled val="1"/>
        </dgm:presLayoutVars>
      </dgm:prSet>
      <dgm:spPr/>
    </dgm:pt>
    <dgm:pt modelId="{D634B7B1-0B95-41C9-86B6-F1061D0E803F}" type="pres">
      <dgm:prSet presAssocID="{CB7B1AD9-AC6A-49F6-B7A0-80C55313DD85}" presName="imag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7FE76A-0F14-4804-A1F9-0164793A9D8D}" type="pres">
      <dgm:prSet presAssocID="{CB7B1AD9-AC6A-49F6-B7A0-80C55313DD85}" presName="childNode" presStyleLbl="node1" presStyleIdx="3" presStyleCnt="4">
        <dgm:presLayoutVars>
          <dgm:bulletEnabled val="1"/>
        </dgm:presLayoutVars>
      </dgm:prSet>
      <dgm:spPr/>
    </dgm:pt>
    <dgm:pt modelId="{F9AC4EFF-B884-4E96-8413-2ABC4DF05061}" type="pres">
      <dgm:prSet presAssocID="{CB7B1AD9-AC6A-49F6-B7A0-80C55313DD85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FE27F498-EC9F-4B58-824F-A113AFEF3808}" type="presOf" srcId="{254C4386-624A-4DBE-A2D3-C24E83EBD9FF}" destId="{EA7FE76A-0F14-4804-A1F9-0164793A9D8D}" srcOrd="0" destOrd="3" presId="urn:microsoft.com/office/officeart/2005/8/layout/hList2"/>
    <dgm:cxn modelId="{751197C9-EC6B-42BE-B251-8FA501025FE5}" type="presOf" srcId="{ED71BB71-5189-4D6C-9E4E-312108741371}" destId="{EA7FE76A-0F14-4804-A1F9-0164793A9D8D}" srcOrd="0" destOrd="5" presId="urn:microsoft.com/office/officeart/2005/8/layout/hList2"/>
    <dgm:cxn modelId="{BBF03C14-8B51-4752-BECC-8FBD1BB4B9C1}" type="presOf" srcId="{5B755853-1D16-49D0-906B-7D336438DFC8}" destId="{0FFE4F81-D533-472F-88E8-AEE3AA479263}" srcOrd="0" destOrd="0" presId="urn:microsoft.com/office/officeart/2005/8/layout/hList2"/>
    <dgm:cxn modelId="{68BFD788-3A3D-40E6-AF25-FBEE99030BE2}" srcId="{BD0EB1FC-DF08-426C-8F6C-E7FC30850567}" destId="{977489BA-E9F8-4B94-836D-C08AFE521608}" srcOrd="0" destOrd="0" parTransId="{556A02A4-68DB-4E7F-8A1A-94AD47B534E5}" sibTransId="{25F3C1C3-6F35-4F69-8316-9AE0F1EDBC1F}"/>
    <dgm:cxn modelId="{21984FAE-F47B-4562-87AE-FF7B3C94BA41}" srcId="{BD0EB1FC-DF08-426C-8F6C-E7FC30850567}" destId="{8C43EB33-7219-424E-B099-01EB82CEE683}" srcOrd="2" destOrd="0" parTransId="{3F9BE78B-E008-4D03-ACEB-FF715822D0A8}" sibTransId="{5D15490D-6310-42E1-A07A-8ABF9C5251C5}"/>
    <dgm:cxn modelId="{B411F1D3-2535-4722-9D1D-7BC4F7DF4ADB}" srcId="{5B755853-1D16-49D0-906B-7D336438DFC8}" destId="{E68BCDDA-7AB1-4911-ACDD-C8AFD41306B0}" srcOrd="1" destOrd="0" parTransId="{0F665F8F-3453-4A12-B564-7B6A7F6FF413}" sibTransId="{DD2CCA5F-F059-44A3-986A-77F9ECDAEE7F}"/>
    <dgm:cxn modelId="{3317A279-DEA3-4DAC-8785-149745C4152A}" srcId="{ADC54C7E-E209-4386-9287-9BD41D6036AE}" destId="{5B755853-1D16-49D0-906B-7D336438DFC8}" srcOrd="1" destOrd="0" parTransId="{12295620-99DF-4DAD-A43D-BB6CF226C08C}" sibTransId="{66364515-8A5D-41A5-B3DE-707D3A741AD6}"/>
    <dgm:cxn modelId="{E90B7C03-4919-4DDB-BDE2-94C988ED9DFF}" srcId="{FB83F8F9-EDB7-4D6C-B4B5-2DF3BAEFB53F}" destId="{5B6BC710-6517-47BF-B9CC-E721C2BC0B7B}" srcOrd="4" destOrd="0" parTransId="{FB7B9D6B-A931-4A47-80E1-43637A52CAC8}" sibTransId="{65DE73BC-CBB5-4CB5-8CB9-6BC95233D1CE}"/>
    <dgm:cxn modelId="{EF716908-68A3-4F15-B072-888801F190CE}" srcId="{FB83F8F9-EDB7-4D6C-B4B5-2DF3BAEFB53F}" destId="{64E010FB-58D8-4553-AA69-0121B3499AF4}" srcOrd="5" destOrd="0" parTransId="{06DED8E0-5C81-4254-9242-78EE7893992C}" sibTransId="{77CFD3DA-5986-48B8-950A-B1FBC8A582EA}"/>
    <dgm:cxn modelId="{113F7D8D-21CB-411E-866D-A8C528F5D083}" type="presOf" srcId="{B453ABB9-0AC3-453D-8305-9DEE51B7780A}" destId="{04EB8D27-5764-4AC1-8CFE-0CF4764F528C}" srcOrd="0" destOrd="0" presId="urn:microsoft.com/office/officeart/2005/8/layout/hList2"/>
    <dgm:cxn modelId="{1AF0D7F6-F356-4EA0-899A-4425103E5BDE}" type="presOf" srcId="{5D58B922-CA0A-4D06-8B79-981FA3B5EF6C}" destId="{3CEA5A37-F27B-4202-B73A-E3839163AA46}" srcOrd="0" destOrd="5" presId="urn:microsoft.com/office/officeart/2005/8/layout/hList2"/>
    <dgm:cxn modelId="{1AF26224-78F2-4CFD-8D1D-CF2468501535}" type="presOf" srcId="{75A00630-2D9E-4EED-B374-EBF2292F0BAB}" destId="{EA7FE76A-0F14-4804-A1F9-0164793A9D8D}" srcOrd="0" destOrd="2" presId="urn:microsoft.com/office/officeart/2005/8/layout/hList2"/>
    <dgm:cxn modelId="{8F22726C-E476-4BFC-969B-EEB1C13683FA}" srcId="{FB83F8F9-EDB7-4D6C-B4B5-2DF3BAEFB53F}" destId="{C9ECEB10-EC60-4A2E-BCF7-277A20D55EF5}" srcOrd="7" destOrd="0" parTransId="{1A5A7048-C472-46A5-B745-6C50A2D0CC27}" sibTransId="{833EAE67-B1DE-45A9-B679-F90AB34F66B4}"/>
    <dgm:cxn modelId="{1880FC22-0B64-4CE4-96B7-B73FEDF920D3}" type="presOf" srcId="{91277FAE-5E4C-49B1-A1D4-87D5081DA8C3}" destId="{3CEA5A37-F27B-4202-B73A-E3839163AA46}" srcOrd="0" destOrd="0" presId="urn:microsoft.com/office/officeart/2005/8/layout/hList2"/>
    <dgm:cxn modelId="{29DDEB13-8264-4919-A380-F3CC1132591C}" type="presOf" srcId="{78F75513-AB20-4516-B945-8A79FB348CF2}" destId="{550EA36D-C085-4917-B35E-5BB0B66B745A}" srcOrd="0" destOrd="1" presId="urn:microsoft.com/office/officeart/2005/8/layout/hList2"/>
    <dgm:cxn modelId="{3C642385-14CC-4E1F-986C-D0F7B57FABF4}" type="presOf" srcId="{E68BCDDA-7AB1-4911-ACDD-C8AFD41306B0}" destId="{3CEA5A37-F27B-4202-B73A-E3839163AA46}" srcOrd="0" destOrd="1" presId="urn:microsoft.com/office/officeart/2005/8/layout/hList2"/>
    <dgm:cxn modelId="{9630F18A-0990-4742-BEAC-5ADDD93F65CF}" srcId="{BD0EB1FC-DF08-426C-8F6C-E7FC30850567}" destId="{B1AEF103-600D-435A-9481-3FBBB5F0F050}" srcOrd="3" destOrd="0" parTransId="{AB23C99F-E8E4-49A7-AF6E-E7FF8DB59C74}" sibTransId="{1810A01B-9806-4C8B-BF44-B9C8AB7DC1D6}"/>
    <dgm:cxn modelId="{717EFB05-D2A9-4C3D-BF26-618415E3A7E0}" type="presOf" srcId="{1CB5F762-A581-4A6D-A9DE-BBD092F62CDB}" destId="{3CEA5A37-F27B-4202-B73A-E3839163AA46}" srcOrd="0" destOrd="2" presId="urn:microsoft.com/office/officeart/2005/8/layout/hList2"/>
    <dgm:cxn modelId="{7C11EC60-FFC3-4557-9A13-8F0C6F163F51}" type="presOf" srcId="{BD0EB1FC-DF08-426C-8F6C-E7FC30850567}" destId="{D4DAAFF8-A7C4-41E3-844E-B9233B5355C7}" srcOrd="0" destOrd="0" presId="urn:microsoft.com/office/officeart/2005/8/layout/hList2"/>
    <dgm:cxn modelId="{F395F294-0E4F-4B14-9341-8427ED38430F}" type="presOf" srcId="{C0478C61-3AFB-4BCB-B3A3-F54DBFCD9081}" destId="{EA7FE76A-0F14-4804-A1F9-0164793A9D8D}" srcOrd="0" destOrd="0" presId="urn:microsoft.com/office/officeart/2005/8/layout/hList2"/>
    <dgm:cxn modelId="{9BA1ACD4-99E2-4223-8F1F-9594E38D3C15}" type="presOf" srcId="{FB83F8F9-EDB7-4D6C-B4B5-2DF3BAEFB53F}" destId="{86460AAC-666E-4D4D-A367-28F9E2C5CE8C}" srcOrd="0" destOrd="0" presId="urn:microsoft.com/office/officeart/2005/8/layout/hList2"/>
    <dgm:cxn modelId="{0D42C9E7-3C1C-465E-BC92-5A837DF50B30}" type="presOf" srcId="{8C43EB33-7219-424E-B099-01EB82CEE683}" destId="{550EA36D-C085-4917-B35E-5BB0B66B745A}" srcOrd="0" destOrd="2" presId="urn:microsoft.com/office/officeart/2005/8/layout/hList2"/>
    <dgm:cxn modelId="{F68B61C0-8866-4045-87E8-AD6660EAF1AC}" type="presOf" srcId="{64E010FB-58D8-4553-AA69-0121B3499AF4}" destId="{04EB8D27-5764-4AC1-8CFE-0CF4764F528C}" srcOrd="0" destOrd="5" presId="urn:microsoft.com/office/officeart/2005/8/layout/hList2"/>
    <dgm:cxn modelId="{54113C18-CEB9-4E81-B5B0-E75B8FBE1F4E}" type="presOf" srcId="{5B6BC710-6517-47BF-B9CC-E721C2BC0B7B}" destId="{04EB8D27-5764-4AC1-8CFE-0CF4764F528C}" srcOrd="0" destOrd="4" presId="urn:microsoft.com/office/officeart/2005/8/layout/hList2"/>
    <dgm:cxn modelId="{C8CA1605-278B-4210-B35B-ADE79E9F89F5}" srcId="{5B755853-1D16-49D0-906B-7D336438DFC8}" destId="{1CB5F762-A581-4A6D-A9DE-BBD092F62CDB}" srcOrd="2" destOrd="0" parTransId="{33EF8795-CAF3-4A63-9E80-4FF029101CB1}" sibTransId="{1E37D268-AB51-43AB-9EB3-E009E238874D}"/>
    <dgm:cxn modelId="{D9CD5AF4-08C4-4113-B2D2-2890590C6FF8}" srcId="{CB7B1AD9-AC6A-49F6-B7A0-80C55313DD85}" destId="{75A00630-2D9E-4EED-B374-EBF2292F0BAB}" srcOrd="2" destOrd="0" parTransId="{F5DA72F2-FCBC-4F86-BDA8-20DBF4060D3F}" sibTransId="{02C6A99D-250A-4841-A7A4-8C7B5A65FCF6}"/>
    <dgm:cxn modelId="{86F22BCD-5030-42C1-8807-2E0AE8A18ACE}" type="presOf" srcId="{46455E1E-BC34-4F91-9EB7-568DE438D87B}" destId="{04EB8D27-5764-4AC1-8CFE-0CF4764F528C}" srcOrd="0" destOrd="1" presId="urn:microsoft.com/office/officeart/2005/8/layout/hList2"/>
    <dgm:cxn modelId="{4409AB38-40C0-4172-918C-B007D35FFA8A}" type="presOf" srcId="{11CC8A7C-B3BB-46E5-936D-858F5476E32B}" destId="{3CEA5A37-F27B-4202-B73A-E3839163AA46}" srcOrd="0" destOrd="3" presId="urn:microsoft.com/office/officeart/2005/8/layout/hList2"/>
    <dgm:cxn modelId="{5B03C4EE-7283-4486-9B56-7454EAB477E9}" type="presOf" srcId="{CD6226CD-CBD3-4859-BEC4-310B274306AC}" destId="{550EA36D-C085-4917-B35E-5BB0B66B745A}" srcOrd="0" destOrd="4" presId="urn:microsoft.com/office/officeart/2005/8/layout/hList2"/>
    <dgm:cxn modelId="{C9C395F9-8A20-418D-8D8C-4DD16174DA4F}" srcId="{5B755853-1D16-49D0-906B-7D336438DFC8}" destId="{5D58B922-CA0A-4D06-8B79-981FA3B5EF6C}" srcOrd="5" destOrd="0" parTransId="{176E2F73-4FBE-41EA-9CA6-EC2844359009}" sibTransId="{9232E18F-FD2B-4662-90E9-010AC298B579}"/>
    <dgm:cxn modelId="{6E841CA9-27A3-42AC-A6C2-2D9DA6BB2E33}" srcId="{ADC54C7E-E209-4386-9287-9BD41D6036AE}" destId="{BD0EB1FC-DF08-426C-8F6C-E7FC30850567}" srcOrd="0" destOrd="0" parTransId="{FFE214B1-4E0E-4FCE-AF40-1BCEF2E28825}" sibTransId="{58048078-4273-40EB-A2FC-A416CD5079BD}"/>
    <dgm:cxn modelId="{CFADDB8E-44B6-4EBB-A003-0F3E5A678FE8}" srcId="{CB7B1AD9-AC6A-49F6-B7A0-80C55313DD85}" destId="{254C4386-624A-4DBE-A2D3-C24E83EBD9FF}" srcOrd="3" destOrd="0" parTransId="{40CB889D-87D1-4CB2-B645-AEAEB7551399}" sibTransId="{85D3DAC9-55D9-4822-97B6-D972F4413DDF}"/>
    <dgm:cxn modelId="{EC037BAD-89EE-48FD-9C69-F0D868CD6B3B}" type="presOf" srcId="{ADC54C7E-E209-4386-9287-9BD41D6036AE}" destId="{816612DB-5D9A-4E85-AB11-944BF9D909AA}" srcOrd="0" destOrd="0" presId="urn:microsoft.com/office/officeart/2005/8/layout/hList2"/>
    <dgm:cxn modelId="{4B1BD45D-5C52-4D98-BAE8-CEA7765E3C58}" srcId="{5B755853-1D16-49D0-906B-7D336438DFC8}" destId="{91277FAE-5E4C-49B1-A1D4-87D5081DA8C3}" srcOrd="0" destOrd="0" parTransId="{A9E173F3-DA86-4910-BBF9-3285A49B628F}" sibTransId="{46D7F624-8B2E-4E92-949E-F798EBD6F528}"/>
    <dgm:cxn modelId="{52FAFBCC-C77F-4C01-8AFB-DD5068B3EE89}" type="presOf" srcId="{B1AEF103-600D-435A-9481-3FBBB5F0F050}" destId="{550EA36D-C085-4917-B35E-5BB0B66B745A}" srcOrd="0" destOrd="3" presId="urn:microsoft.com/office/officeart/2005/8/layout/hList2"/>
    <dgm:cxn modelId="{1771732F-BA01-4782-8347-48B2AB674253}" type="presOf" srcId="{977489BA-E9F8-4B94-836D-C08AFE521608}" destId="{550EA36D-C085-4917-B35E-5BB0B66B745A}" srcOrd="0" destOrd="0" presId="urn:microsoft.com/office/officeart/2005/8/layout/hList2"/>
    <dgm:cxn modelId="{4E31855A-A162-4838-BB81-DE41FE0057FD}" srcId="{CB7B1AD9-AC6A-49F6-B7A0-80C55313DD85}" destId="{C0478C61-3AFB-4BCB-B3A3-F54DBFCD9081}" srcOrd="0" destOrd="0" parTransId="{0A98B01C-EF82-4027-9DB2-2CD3B4E439D2}" sibTransId="{12B8051A-6393-4463-AEE1-645BB7D7BBF0}"/>
    <dgm:cxn modelId="{7CAA1F04-9D40-4088-97E6-D204E83BAD17}" srcId="{5B755853-1D16-49D0-906B-7D336438DFC8}" destId="{0FD9EBA7-BB45-4D1D-8719-CB3FD613C5DC}" srcOrd="4" destOrd="0" parTransId="{770A2F1E-BE7C-474E-B4FE-53A9899B27CB}" sibTransId="{6A76B810-2889-4FB9-ADC9-7D5AB62BE273}"/>
    <dgm:cxn modelId="{BB8327A5-DAC8-4559-BCDB-268781996A4F}" srcId="{CB7B1AD9-AC6A-49F6-B7A0-80C55313DD85}" destId="{F0096C66-B229-40CE-9A56-951E2BDF48C0}" srcOrd="1" destOrd="0" parTransId="{9D90EF95-3BEC-44C2-9D89-AA76025A21B4}" sibTransId="{C55A5972-424C-472D-A07C-F628927B02D4}"/>
    <dgm:cxn modelId="{4D6D9E1F-AD31-4BAC-9BD0-E8A91390172F}" srcId="{ADC54C7E-E209-4386-9287-9BD41D6036AE}" destId="{CB7B1AD9-AC6A-49F6-B7A0-80C55313DD85}" srcOrd="3" destOrd="0" parTransId="{BDC07C77-1D45-4DD2-B8E5-F5E2CC157ABC}" sibTransId="{45B08D42-8AC4-4A11-8F04-034DC3BFB78F}"/>
    <dgm:cxn modelId="{22220695-4223-42D7-9D11-E169302E0DE4}" type="presOf" srcId="{2FA1E09A-5E4F-41AF-8194-138DE2BEEE4F}" destId="{04EB8D27-5764-4AC1-8CFE-0CF4764F528C}" srcOrd="0" destOrd="3" presId="urn:microsoft.com/office/officeart/2005/8/layout/hList2"/>
    <dgm:cxn modelId="{10656840-642E-4284-B2E1-B6DD93ACC8E4}" type="presOf" srcId="{F0096C66-B229-40CE-9A56-951E2BDF48C0}" destId="{EA7FE76A-0F14-4804-A1F9-0164793A9D8D}" srcOrd="0" destOrd="1" presId="urn:microsoft.com/office/officeart/2005/8/layout/hList2"/>
    <dgm:cxn modelId="{BDFEA377-898D-40A2-8083-B9B3AE252EDF}" type="presOf" srcId="{C9ECEB10-EC60-4A2E-BCF7-277A20D55EF5}" destId="{04EB8D27-5764-4AC1-8CFE-0CF4764F528C}" srcOrd="0" destOrd="7" presId="urn:microsoft.com/office/officeart/2005/8/layout/hList2"/>
    <dgm:cxn modelId="{F0BF221F-C6D1-42CB-989E-C7FC137B7255}" type="presOf" srcId="{9B68C35C-DBB2-401B-A5EF-9FBF7638EDD9}" destId="{04EB8D27-5764-4AC1-8CFE-0CF4764F528C}" srcOrd="0" destOrd="2" presId="urn:microsoft.com/office/officeart/2005/8/layout/hList2"/>
    <dgm:cxn modelId="{8E6FD39D-7FA4-41BC-A8D9-B7CFAE8A0C7E}" type="presOf" srcId="{A295D63D-7D74-499E-8779-D1B5BE00EA6C}" destId="{EA7FE76A-0F14-4804-A1F9-0164793A9D8D}" srcOrd="0" destOrd="4" presId="urn:microsoft.com/office/officeart/2005/8/layout/hList2"/>
    <dgm:cxn modelId="{04A708C2-5CF8-4FA9-9C14-627081EA1EB8}" srcId="{CB7B1AD9-AC6A-49F6-B7A0-80C55313DD85}" destId="{ED71BB71-5189-4D6C-9E4E-312108741371}" srcOrd="5" destOrd="0" parTransId="{83A132D3-0FAB-4989-AEAB-9FAFD68C334E}" sibTransId="{C25570B4-FF67-462F-A756-A0F40B224D5D}"/>
    <dgm:cxn modelId="{2410C5F7-3288-4380-9093-8D09573572DC}" srcId="{FB83F8F9-EDB7-4D6C-B4B5-2DF3BAEFB53F}" destId="{9B68C35C-DBB2-401B-A5EF-9FBF7638EDD9}" srcOrd="2" destOrd="0" parTransId="{B11E11A7-2CFE-41C5-B834-63B7F3A94FDC}" sibTransId="{54A29C2A-2BBE-4D00-A798-FB4BA3607140}"/>
    <dgm:cxn modelId="{B6B8DE3D-029D-49D3-94EA-F4F3BF023026}" srcId="{FB83F8F9-EDB7-4D6C-B4B5-2DF3BAEFB53F}" destId="{E70B3CF2-BC69-416C-9CC1-C8EB9277E5AB}" srcOrd="6" destOrd="0" parTransId="{5F11EF8D-800B-42F3-B657-DC27DC0AC10B}" sibTransId="{D1BB315E-7B0E-4835-8E3C-9E881BF55328}"/>
    <dgm:cxn modelId="{A6968F96-8979-44B3-B776-D31AEA3389F3}" srcId="{FB83F8F9-EDB7-4D6C-B4B5-2DF3BAEFB53F}" destId="{B453ABB9-0AC3-453D-8305-9DEE51B7780A}" srcOrd="0" destOrd="0" parTransId="{08CF0611-884E-435A-B260-102B7B6D7BDE}" sibTransId="{AF312CDE-891F-4EDC-85F0-A1DD0397D84C}"/>
    <dgm:cxn modelId="{2AB10D7F-E5EE-4455-924B-C7A3F8DEC6F2}" srcId="{FB83F8F9-EDB7-4D6C-B4B5-2DF3BAEFB53F}" destId="{2FA1E09A-5E4F-41AF-8194-138DE2BEEE4F}" srcOrd="3" destOrd="0" parTransId="{0D9D1367-B982-41AF-9FAD-05912C318D98}" sibTransId="{92EF9AFD-CC5C-4E37-8DF0-89ADDDC007E1}"/>
    <dgm:cxn modelId="{FABE9C3A-23A4-4C3F-B909-996E3A272D0E}" type="presOf" srcId="{E70B3CF2-BC69-416C-9CC1-C8EB9277E5AB}" destId="{04EB8D27-5764-4AC1-8CFE-0CF4764F528C}" srcOrd="0" destOrd="6" presId="urn:microsoft.com/office/officeart/2005/8/layout/hList2"/>
    <dgm:cxn modelId="{A97FF7EE-2DBE-415D-AAE4-53BB52BBF694}" srcId="{BD0EB1FC-DF08-426C-8F6C-E7FC30850567}" destId="{CD6226CD-CBD3-4859-BEC4-310B274306AC}" srcOrd="4" destOrd="0" parTransId="{4866B07E-73D0-4478-B186-223FED4F61FA}" sibTransId="{B9696536-8BC8-4383-9970-01EA0F467022}"/>
    <dgm:cxn modelId="{4EC3FD92-6B9F-46AA-8509-37BE565A9734}" srcId="{5B755853-1D16-49D0-906B-7D336438DFC8}" destId="{11CC8A7C-B3BB-46E5-936D-858F5476E32B}" srcOrd="3" destOrd="0" parTransId="{FCA307E7-C8F7-42EE-8984-E87987AA1682}" sibTransId="{16AB658A-5288-4D5C-8DDF-B8BC504C9204}"/>
    <dgm:cxn modelId="{239A6229-67FF-409E-AD76-0F37B823CB7E}" type="presOf" srcId="{0FD9EBA7-BB45-4D1D-8719-CB3FD613C5DC}" destId="{3CEA5A37-F27B-4202-B73A-E3839163AA46}" srcOrd="0" destOrd="4" presId="urn:microsoft.com/office/officeart/2005/8/layout/hList2"/>
    <dgm:cxn modelId="{67B518F7-EDF0-49F4-9CEB-92E1A35D32FE}" srcId="{BD0EB1FC-DF08-426C-8F6C-E7FC30850567}" destId="{78F75513-AB20-4516-B945-8A79FB348CF2}" srcOrd="1" destOrd="0" parTransId="{8DA32801-99E4-4F97-A14E-8C82645FC9CD}" sibTransId="{CA9990C5-5A9C-4F52-88C1-4ACC6221F39D}"/>
    <dgm:cxn modelId="{11FC16E1-7378-4A04-950E-471975C34849}" srcId="{CB7B1AD9-AC6A-49F6-B7A0-80C55313DD85}" destId="{A295D63D-7D74-499E-8779-D1B5BE00EA6C}" srcOrd="4" destOrd="0" parTransId="{D787727A-C76B-440C-B89D-DA1887D9FDBB}" sibTransId="{9EA9792F-BBD1-48DB-BD89-11CDFDE1D076}"/>
    <dgm:cxn modelId="{7916E04E-59AE-44D9-89B6-B52FA16BE0DA}" type="presOf" srcId="{CB7B1AD9-AC6A-49F6-B7A0-80C55313DD85}" destId="{F9AC4EFF-B884-4E96-8413-2ABC4DF05061}" srcOrd="0" destOrd="0" presId="urn:microsoft.com/office/officeart/2005/8/layout/hList2"/>
    <dgm:cxn modelId="{DFC66A43-CAB9-416B-AC67-DE759C5E9C51}" srcId="{FB83F8F9-EDB7-4D6C-B4B5-2DF3BAEFB53F}" destId="{46455E1E-BC34-4F91-9EB7-568DE438D87B}" srcOrd="1" destOrd="0" parTransId="{1B71222D-4DED-4A05-8288-9E668F7C8E12}" sibTransId="{7DDBB697-3D29-49CB-827A-0B3F53C97587}"/>
    <dgm:cxn modelId="{1418DA16-57DD-4021-A5FB-C64766A36EB1}" srcId="{ADC54C7E-E209-4386-9287-9BD41D6036AE}" destId="{FB83F8F9-EDB7-4D6C-B4B5-2DF3BAEFB53F}" srcOrd="2" destOrd="0" parTransId="{C9A47F04-2482-40B8-8635-A2DB32A128D8}" sibTransId="{BD6F5D3A-EBB0-4753-9D5D-0E8DAE23A85A}"/>
    <dgm:cxn modelId="{A59FDC04-5453-4227-9644-9343C82654A1}" type="presParOf" srcId="{816612DB-5D9A-4E85-AB11-944BF9D909AA}" destId="{C7ACFAE0-B2A3-45E3-90FB-F1149432600F}" srcOrd="0" destOrd="0" presId="urn:microsoft.com/office/officeart/2005/8/layout/hList2"/>
    <dgm:cxn modelId="{3082D31B-5135-4085-A28B-C43C6724ED70}" type="presParOf" srcId="{C7ACFAE0-B2A3-45E3-90FB-F1149432600F}" destId="{F9D526B2-F74C-4791-B7DF-C0BA0F978A13}" srcOrd="0" destOrd="0" presId="urn:microsoft.com/office/officeart/2005/8/layout/hList2"/>
    <dgm:cxn modelId="{A26ACAD7-5277-43A8-A2CB-1141EE975204}" type="presParOf" srcId="{C7ACFAE0-B2A3-45E3-90FB-F1149432600F}" destId="{550EA36D-C085-4917-B35E-5BB0B66B745A}" srcOrd="1" destOrd="0" presId="urn:microsoft.com/office/officeart/2005/8/layout/hList2"/>
    <dgm:cxn modelId="{CA2A3E4F-61C8-436D-ADBE-0AB4D5B38C97}" type="presParOf" srcId="{C7ACFAE0-B2A3-45E3-90FB-F1149432600F}" destId="{D4DAAFF8-A7C4-41E3-844E-B9233B5355C7}" srcOrd="2" destOrd="0" presId="urn:microsoft.com/office/officeart/2005/8/layout/hList2"/>
    <dgm:cxn modelId="{F51B2997-8B06-499F-AD4B-89F5B41E18D7}" type="presParOf" srcId="{816612DB-5D9A-4E85-AB11-944BF9D909AA}" destId="{E6156CF3-9933-4EAA-AF47-BB8AF21785C0}" srcOrd="1" destOrd="0" presId="urn:microsoft.com/office/officeart/2005/8/layout/hList2"/>
    <dgm:cxn modelId="{5A1802F3-36BD-41B6-A5F3-7788ACB5FC5E}" type="presParOf" srcId="{816612DB-5D9A-4E85-AB11-944BF9D909AA}" destId="{E313F7F9-8661-43C5-947C-C668B62B5DE7}" srcOrd="2" destOrd="0" presId="urn:microsoft.com/office/officeart/2005/8/layout/hList2"/>
    <dgm:cxn modelId="{F3BB803B-C6E8-4716-91C7-8D8A596E2523}" type="presParOf" srcId="{E313F7F9-8661-43C5-947C-C668B62B5DE7}" destId="{A5BBA243-A136-4DD8-BEA9-9A6435342717}" srcOrd="0" destOrd="0" presId="urn:microsoft.com/office/officeart/2005/8/layout/hList2"/>
    <dgm:cxn modelId="{1746ABB2-A403-4135-8088-DC2E5337A71F}" type="presParOf" srcId="{E313F7F9-8661-43C5-947C-C668B62B5DE7}" destId="{3CEA5A37-F27B-4202-B73A-E3839163AA46}" srcOrd="1" destOrd="0" presId="urn:microsoft.com/office/officeart/2005/8/layout/hList2"/>
    <dgm:cxn modelId="{5ED0FEDA-7088-480E-9EDA-CF19D2CF901D}" type="presParOf" srcId="{E313F7F9-8661-43C5-947C-C668B62B5DE7}" destId="{0FFE4F81-D533-472F-88E8-AEE3AA479263}" srcOrd="2" destOrd="0" presId="urn:microsoft.com/office/officeart/2005/8/layout/hList2"/>
    <dgm:cxn modelId="{57CB11BB-8B08-42F3-BBBE-878584FBC89D}" type="presParOf" srcId="{816612DB-5D9A-4E85-AB11-944BF9D909AA}" destId="{85921641-39E8-4202-92F5-FAA4484BE59E}" srcOrd="3" destOrd="0" presId="urn:microsoft.com/office/officeart/2005/8/layout/hList2"/>
    <dgm:cxn modelId="{DCD008FA-EF33-47DD-963D-2377ACC3ACE9}" type="presParOf" srcId="{816612DB-5D9A-4E85-AB11-944BF9D909AA}" destId="{C4E91E01-512A-424A-BD57-B71D9F0C9AE5}" srcOrd="4" destOrd="0" presId="urn:microsoft.com/office/officeart/2005/8/layout/hList2"/>
    <dgm:cxn modelId="{837B6926-724F-477C-A32D-F023A2F0F1E8}" type="presParOf" srcId="{C4E91E01-512A-424A-BD57-B71D9F0C9AE5}" destId="{85BF1A1A-786D-432A-AD89-E6424FE2460E}" srcOrd="0" destOrd="0" presId="urn:microsoft.com/office/officeart/2005/8/layout/hList2"/>
    <dgm:cxn modelId="{108BD29C-1531-4029-A19B-55794528F718}" type="presParOf" srcId="{C4E91E01-512A-424A-BD57-B71D9F0C9AE5}" destId="{04EB8D27-5764-4AC1-8CFE-0CF4764F528C}" srcOrd="1" destOrd="0" presId="urn:microsoft.com/office/officeart/2005/8/layout/hList2"/>
    <dgm:cxn modelId="{8A9AD950-1DD2-4404-9757-8A72BC2D0037}" type="presParOf" srcId="{C4E91E01-512A-424A-BD57-B71D9F0C9AE5}" destId="{86460AAC-666E-4D4D-A367-28F9E2C5CE8C}" srcOrd="2" destOrd="0" presId="urn:microsoft.com/office/officeart/2005/8/layout/hList2"/>
    <dgm:cxn modelId="{4A8D6088-E217-40E0-A8A6-E7F2C2B12405}" type="presParOf" srcId="{816612DB-5D9A-4E85-AB11-944BF9D909AA}" destId="{5E086A71-93B7-4AE2-A110-75C24146D5BF}" srcOrd="5" destOrd="0" presId="urn:microsoft.com/office/officeart/2005/8/layout/hList2"/>
    <dgm:cxn modelId="{4A48B725-E8E3-4D49-8F66-1FDB78A7923A}" type="presParOf" srcId="{816612DB-5D9A-4E85-AB11-944BF9D909AA}" destId="{A6F337BC-E196-43FB-B059-3D86924237BF}" srcOrd="6" destOrd="0" presId="urn:microsoft.com/office/officeart/2005/8/layout/hList2"/>
    <dgm:cxn modelId="{DBF81279-5978-457E-A68C-D17BEA19C68F}" type="presParOf" srcId="{A6F337BC-E196-43FB-B059-3D86924237BF}" destId="{D634B7B1-0B95-41C9-86B6-F1061D0E803F}" srcOrd="0" destOrd="0" presId="urn:microsoft.com/office/officeart/2005/8/layout/hList2"/>
    <dgm:cxn modelId="{096438E2-F7AC-4350-8AA3-3C6B8B44D802}" type="presParOf" srcId="{A6F337BC-E196-43FB-B059-3D86924237BF}" destId="{EA7FE76A-0F14-4804-A1F9-0164793A9D8D}" srcOrd="1" destOrd="0" presId="urn:microsoft.com/office/officeart/2005/8/layout/hList2"/>
    <dgm:cxn modelId="{7E592C7E-54B5-40D6-BEC0-18083EE0909B}" type="presParOf" srcId="{A6F337BC-E196-43FB-B059-3D86924237BF}" destId="{F9AC4EFF-B884-4E96-8413-2ABC4DF0506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54C7E-E209-4386-9287-9BD41D6036AE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EB1FC-DF08-426C-8F6C-E7FC30850567}">
      <dgm:prSet phldrT="[Текст]"/>
      <dgm:spPr/>
      <dgm:t>
        <a:bodyPr/>
        <a:lstStyle/>
        <a:p>
          <a:r>
            <a:rPr lang="ru-RU" dirty="0" smtClean="0"/>
            <a:t>Анкетирование №1. Общее собрание</a:t>
          </a:r>
          <a:endParaRPr lang="ru-RU" dirty="0"/>
        </a:p>
      </dgm:t>
    </dgm:pt>
    <dgm:pt modelId="{FFE214B1-4E0E-4FCE-AF40-1BCEF2E28825}" type="parTrans" cxnId="{6E841CA9-27A3-42AC-A6C2-2D9DA6BB2E33}">
      <dgm:prSet/>
      <dgm:spPr/>
      <dgm:t>
        <a:bodyPr/>
        <a:lstStyle/>
        <a:p>
          <a:endParaRPr lang="ru-RU"/>
        </a:p>
      </dgm:t>
    </dgm:pt>
    <dgm:pt modelId="{58048078-4273-40EB-A2FC-A416CD5079BD}" type="sibTrans" cxnId="{6E841CA9-27A3-42AC-A6C2-2D9DA6BB2E33}">
      <dgm:prSet/>
      <dgm:spPr/>
      <dgm:t>
        <a:bodyPr/>
        <a:lstStyle/>
        <a:p>
          <a:endParaRPr lang="ru-RU"/>
        </a:p>
      </dgm:t>
    </dgm:pt>
    <dgm:pt modelId="{5B755853-1D16-49D0-906B-7D336438DFC8}">
      <dgm:prSet phldrT="[Текст]"/>
      <dgm:spPr/>
      <dgm:t>
        <a:bodyPr/>
        <a:lstStyle/>
        <a:p>
          <a:r>
            <a:rPr lang="ru-RU" dirty="0" smtClean="0"/>
            <a:t>Анкетирование №2</a:t>
          </a:r>
          <a:endParaRPr lang="ru-RU" dirty="0"/>
        </a:p>
      </dgm:t>
    </dgm:pt>
    <dgm:pt modelId="{12295620-99DF-4DAD-A43D-BB6CF226C08C}" type="parTrans" cxnId="{3317A279-DEA3-4DAC-8785-149745C4152A}">
      <dgm:prSet/>
      <dgm:spPr/>
      <dgm:t>
        <a:bodyPr/>
        <a:lstStyle/>
        <a:p>
          <a:endParaRPr lang="ru-RU"/>
        </a:p>
      </dgm:t>
    </dgm:pt>
    <dgm:pt modelId="{66364515-8A5D-41A5-B3DE-707D3A741AD6}" type="sibTrans" cxnId="{3317A279-DEA3-4DAC-8785-149745C4152A}">
      <dgm:prSet/>
      <dgm:spPr/>
      <dgm:t>
        <a:bodyPr/>
        <a:lstStyle/>
        <a:p>
          <a:endParaRPr lang="ru-RU"/>
        </a:p>
      </dgm:t>
    </dgm:pt>
    <dgm:pt modelId="{FB83F8F9-EDB7-4D6C-B4B5-2DF3BAEFB53F}">
      <dgm:prSet phldrT="[Текст]"/>
      <dgm:spPr/>
      <dgm:t>
        <a:bodyPr/>
        <a:lstStyle/>
        <a:p>
          <a:r>
            <a:rPr lang="ru-RU" dirty="0" smtClean="0"/>
            <a:t>Подача заявлений</a:t>
          </a:r>
          <a:endParaRPr lang="ru-RU" dirty="0"/>
        </a:p>
      </dgm:t>
    </dgm:pt>
    <dgm:pt modelId="{C9A47F04-2482-40B8-8635-A2DB32A128D8}" type="parTrans" cxnId="{1418DA16-57DD-4021-A5FB-C64766A36EB1}">
      <dgm:prSet/>
      <dgm:spPr/>
      <dgm:t>
        <a:bodyPr/>
        <a:lstStyle/>
        <a:p>
          <a:endParaRPr lang="ru-RU"/>
        </a:p>
      </dgm:t>
    </dgm:pt>
    <dgm:pt modelId="{BD6F5D3A-EBB0-4753-9D5D-0E8DAE23A85A}" type="sibTrans" cxnId="{1418DA16-57DD-4021-A5FB-C64766A36EB1}">
      <dgm:prSet/>
      <dgm:spPr/>
      <dgm:t>
        <a:bodyPr/>
        <a:lstStyle/>
        <a:p>
          <a:endParaRPr lang="ru-RU"/>
        </a:p>
      </dgm:t>
    </dgm:pt>
    <dgm:pt modelId="{CB7B1AD9-AC6A-49F6-B7A0-80C55313DD85}">
      <dgm:prSet phldrT="[Текст]"/>
      <dgm:spPr/>
      <dgm:t>
        <a:bodyPr/>
        <a:lstStyle/>
        <a:p>
          <a:r>
            <a:rPr lang="ru-RU" dirty="0" smtClean="0"/>
            <a:t>Формирование классов </a:t>
          </a:r>
          <a:endParaRPr lang="ru-RU" dirty="0"/>
        </a:p>
      </dgm:t>
    </dgm:pt>
    <dgm:pt modelId="{BDC07C77-1D45-4DD2-B8E5-F5E2CC157ABC}" type="parTrans" cxnId="{4D6D9E1F-AD31-4BAC-9BD0-E8A91390172F}">
      <dgm:prSet/>
      <dgm:spPr/>
      <dgm:t>
        <a:bodyPr/>
        <a:lstStyle/>
        <a:p>
          <a:endParaRPr lang="ru-RU"/>
        </a:p>
      </dgm:t>
    </dgm:pt>
    <dgm:pt modelId="{45B08D42-8AC4-4A11-8F04-034DC3BFB78F}" type="sibTrans" cxnId="{4D6D9E1F-AD31-4BAC-9BD0-E8A91390172F}">
      <dgm:prSet/>
      <dgm:spPr/>
      <dgm:t>
        <a:bodyPr/>
        <a:lstStyle/>
        <a:p>
          <a:endParaRPr lang="ru-RU"/>
        </a:p>
      </dgm:t>
    </dgm:pt>
    <dgm:pt modelId="{B453ABB9-0AC3-453D-8305-9DEE51B7780A}">
      <dgm:prSet/>
      <dgm:spPr/>
      <dgm:t>
        <a:bodyPr/>
        <a:lstStyle/>
        <a:p>
          <a:r>
            <a:rPr lang="ru-RU" dirty="0" smtClean="0"/>
            <a:t>Организованный приём заявлений до 15 июня 2023 года. </a:t>
          </a:r>
          <a:endParaRPr lang="ru-RU" dirty="0"/>
        </a:p>
      </dgm:t>
    </dgm:pt>
    <dgm:pt modelId="{08CF0611-884E-435A-B260-102B7B6D7BDE}" type="parTrans" cxnId="{A6968F96-8979-44B3-B776-D31AEA3389F3}">
      <dgm:prSet/>
      <dgm:spPr/>
      <dgm:t>
        <a:bodyPr/>
        <a:lstStyle/>
        <a:p>
          <a:endParaRPr lang="ru-RU"/>
        </a:p>
      </dgm:t>
    </dgm:pt>
    <dgm:pt modelId="{AF312CDE-891F-4EDC-85F0-A1DD0397D84C}" type="sibTrans" cxnId="{A6968F96-8979-44B3-B776-D31AEA3389F3}">
      <dgm:prSet/>
      <dgm:spPr/>
      <dgm:t>
        <a:bodyPr/>
        <a:lstStyle/>
        <a:p>
          <a:endParaRPr lang="ru-RU"/>
        </a:p>
      </dgm:t>
    </dgm:pt>
    <dgm:pt modelId="{ED71BB71-5189-4D6C-9E4E-312108741371}">
      <dgm:prSet/>
      <dgm:spPr/>
      <dgm:t>
        <a:bodyPr/>
        <a:lstStyle/>
        <a:p>
          <a:endParaRPr lang="ru-RU" dirty="0"/>
        </a:p>
      </dgm:t>
    </dgm:pt>
    <dgm:pt modelId="{83A132D3-0FAB-4989-AEAB-9FAFD68C334E}" type="parTrans" cxnId="{04A708C2-5CF8-4FA9-9C14-627081EA1EB8}">
      <dgm:prSet/>
      <dgm:spPr/>
      <dgm:t>
        <a:bodyPr/>
        <a:lstStyle/>
        <a:p>
          <a:endParaRPr lang="ru-RU"/>
        </a:p>
      </dgm:t>
    </dgm:pt>
    <dgm:pt modelId="{C25570B4-FF67-462F-A756-A0F40B224D5D}" type="sibTrans" cxnId="{04A708C2-5CF8-4FA9-9C14-627081EA1EB8}">
      <dgm:prSet/>
      <dgm:spPr/>
      <dgm:t>
        <a:bodyPr/>
        <a:lstStyle/>
        <a:p>
          <a:endParaRPr lang="ru-RU"/>
        </a:p>
      </dgm:t>
    </dgm:pt>
    <dgm:pt modelId="{A295D63D-7D74-499E-8779-D1B5BE00EA6C}">
      <dgm:prSet/>
      <dgm:spPr/>
      <dgm:t>
        <a:bodyPr/>
        <a:lstStyle/>
        <a:p>
          <a:endParaRPr lang="ru-RU" dirty="0"/>
        </a:p>
      </dgm:t>
    </dgm:pt>
    <dgm:pt modelId="{D787727A-C76B-440C-B89D-DA1887D9FDBB}" type="parTrans" cxnId="{11FC16E1-7378-4A04-950E-471975C34849}">
      <dgm:prSet/>
      <dgm:spPr/>
      <dgm:t>
        <a:bodyPr/>
        <a:lstStyle/>
        <a:p>
          <a:endParaRPr lang="ru-RU"/>
        </a:p>
      </dgm:t>
    </dgm:pt>
    <dgm:pt modelId="{9EA9792F-BBD1-48DB-BD89-11CDFDE1D076}" type="sibTrans" cxnId="{11FC16E1-7378-4A04-950E-471975C34849}">
      <dgm:prSet/>
      <dgm:spPr/>
      <dgm:t>
        <a:bodyPr/>
        <a:lstStyle/>
        <a:p>
          <a:endParaRPr lang="ru-RU"/>
        </a:p>
      </dgm:t>
    </dgm:pt>
    <dgm:pt modelId="{277C3DFA-170D-4C91-9B39-D78490906DEF}">
      <dgm:prSet/>
      <dgm:spPr/>
      <dgm:t>
        <a:bodyPr/>
        <a:lstStyle/>
        <a:p>
          <a:r>
            <a:rPr lang="ru-RU" dirty="0" smtClean="0"/>
            <a:t>Формирование до 31 августа 2023 года.</a:t>
          </a:r>
          <a:endParaRPr lang="ru-RU" dirty="0"/>
        </a:p>
      </dgm:t>
    </dgm:pt>
    <dgm:pt modelId="{DF9407C2-E403-410B-90F9-57E8931E33A2}" type="parTrans" cxnId="{459EEBA8-03DC-4B01-B929-AADA2CABA0BF}">
      <dgm:prSet/>
      <dgm:spPr/>
      <dgm:t>
        <a:bodyPr/>
        <a:lstStyle/>
        <a:p>
          <a:endParaRPr lang="ru-RU"/>
        </a:p>
      </dgm:t>
    </dgm:pt>
    <dgm:pt modelId="{4073362D-C14D-490A-A1AA-1A0C3A8937DD}" type="sibTrans" cxnId="{459EEBA8-03DC-4B01-B929-AADA2CABA0BF}">
      <dgm:prSet/>
      <dgm:spPr/>
      <dgm:t>
        <a:bodyPr/>
        <a:lstStyle/>
        <a:p>
          <a:endParaRPr lang="ru-RU"/>
        </a:p>
      </dgm:t>
    </dgm:pt>
    <dgm:pt modelId="{1BA0410F-69E4-4234-93BC-BCC222E3532E}">
      <dgm:prSet/>
      <dgm:spPr/>
      <dgm:t>
        <a:bodyPr/>
        <a:lstStyle/>
        <a:p>
          <a:endParaRPr lang="ru-RU" dirty="0"/>
        </a:p>
      </dgm:t>
    </dgm:pt>
    <dgm:pt modelId="{F30658BA-6452-4A76-9EF8-06B0A8695695}" type="parTrans" cxnId="{EE640A13-C97A-4F2A-BC43-0EFD41D8EE83}">
      <dgm:prSet/>
      <dgm:spPr/>
      <dgm:t>
        <a:bodyPr/>
        <a:lstStyle/>
        <a:p>
          <a:endParaRPr lang="ru-RU"/>
        </a:p>
      </dgm:t>
    </dgm:pt>
    <dgm:pt modelId="{0B8134DC-69D6-4A80-AE42-B8B52D078CA7}" type="sibTrans" cxnId="{EE640A13-C97A-4F2A-BC43-0EFD41D8EE83}">
      <dgm:prSet/>
      <dgm:spPr/>
      <dgm:t>
        <a:bodyPr/>
        <a:lstStyle/>
        <a:p>
          <a:endParaRPr lang="ru-RU"/>
        </a:p>
      </dgm:t>
    </dgm:pt>
    <dgm:pt modelId="{4545B3F4-7F82-423B-A8BC-29EFC344F6A8}">
      <dgm:prSet/>
      <dgm:spPr/>
      <dgm:t>
        <a:bodyPr/>
        <a:lstStyle/>
        <a:p>
          <a:endParaRPr lang="ru-RU" dirty="0"/>
        </a:p>
      </dgm:t>
    </dgm:pt>
    <dgm:pt modelId="{DF5DBC60-0328-4160-B799-05594389556F}" type="parTrans" cxnId="{A0988A25-F55E-458D-9E82-1A4A46B75CB5}">
      <dgm:prSet/>
      <dgm:spPr/>
      <dgm:t>
        <a:bodyPr/>
        <a:lstStyle/>
        <a:p>
          <a:endParaRPr lang="ru-RU"/>
        </a:p>
      </dgm:t>
    </dgm:pt>
    <dgm:pt modelId="{EFC47DE5-F6C1-4682-ADBA-4C9AE622F758}" type="sibTrans" cxnId="{A0988A25-F55E-458D-9E82-1A4A46B75CB5}">
      <dgm:prSet/>
      <dgm:spPr/>
      <dgm:t>
        <a:bodyPr/>
        <a:lstStyle/>
        <a:p>
          <a:endParaRPr lang="ru-RU"/>
        </a:p>
      </dgm:t>
    </dgm:pt>
    <dgm:pt modelId="{AB48C253-DB6D-4F8E-BBDA-43955C1ECB65}">
      <dgm:prSet/>
      <dgm:spPr/>
      <dgm:t>
        <a:bodyPr/>
        <a:lstStyle/>
        <a:p>
          <a:r>
            <a:rPr lang="ru-RU" dirty="0" smtClean="0"/>
            <a:t>Пять 7 классов.</a:t>
          </a:r>
          <a:endParaRPr lang="ru-RU" dirty="0"/>
        </a:p>
      </dgm:t>
    </dgm:pt>
    <dgm:pt modelId="{CDB8425A-BD4F-48AC-B2D9-28A46A5715D3}" type="parTrans" cxnId="{EB729C46-922B-4E0D-B75E-785695FE7CBD}">
      <dgm:prSet/>
      <dgm:spPr/>
      <dgm:t>
        <a:bodyPr/>
        <a:lstStyle/>
        <a:p>
          <a:endParaRPr lang="ru-RU"/>
        </a:p>
      </dgm:t>
    </dgm:pt>
    <dgm:pt modelId="{24D1471E-8128-4D26-8DE3-B8AD4F2E8442}" type="sibTrans" cxnId="{EB729C46-922B-4E0D-B75E-785695FE7CBD}">
      <dgm:prSet/>
      <dgm:spPr/>
      <dgm:t>
        <a:bodyPr/>
        <a:lstStyle/>
        <a:p>
          <a:endParaRPr lang="ru-RU"/>
        </a:p>
      </dgm:t>
    </dgm:pt>
    <dgm:pt modelId="{B0D9F94C-ADC8-4BDF-8912-0DAB26E2EDD0}">
      <dgm:prSet/>
      <dgm:spPr/>
      <dgm:t>
        <a:bodyPr/>
        <a:lstStyle/>
        <a:p>
          <a:endParaRPr lang="ru-RU" dirty="0"/>
        </a:p>
      </dgm:t>
    </dgm:pt>
    <dgm:pt modelId="{90714211-20A0-4C72-B644-F378B8108D5C}" type="parTrans" cxnId="{0DF3F1E0-7669-4187-8F92-1BB3801EC182}">
      <dgm:prSet/>
      <dgm:spPr/>
      <dgm:t>
        <a:bodyPr/>
        <a:lstStyle/>
        <a:p>
          <a:endParaRPr lang="ru-RU"/>
        </a:p>
      </dgm:t>
    </dgm:pt>
    <dgm:pt modelId="{4911DE42-C327-4C6B-8CE8-16ECA0307D74}" type="sibTrans" cxnId="{0DF3F1E0-7669-4187-8F92-1BB3801EC182}">
      <dgm:prSet/>
      <dgm:spPr/>
      <dgm:t>
        <a:bodyPr/>
        <a:lstStyle/>
        <a:p>
          <a:endParaRPr lang="ru-RU"/>
        </a:p>
      </dgm:t>
    </dgm:pt>
    <dgm:pt modelId="{01E89819-1708-495E-8BEB-7AA260E8CB4E}">
      <dgm:prSet phldrT="[Текст]"/>
      <dgm:spPr/>
      <dgm:t>
        <a:bodyPr/>
        <a:lstStyle/>
        <a:p>
          <a:endParaRPr lang="ru-RU" dirty="0"/>
        </a:p>
      </dgm:t>
    </dgm:pt>
    <dgm:pt modelId="{F163F690-1D98-4266-8B72-2BF915E78952}" type="parTrans" cxnId="{6E3F0377-E11E-49F1-8667-47C1600DDD2D}">
      <dgm:prSet/>
      <dgm:spPr/>
      <dgm:t>
        <a:bodyPr/>
        <a:lstStyle/>
        <a:p>
          <a:endParaRPr lang="ru-RU"/>
        </a:p>
      </dgm:t>
    </dgm:pt>
    <dgm:pt modelId="{A1E4CB88-2C02-4F74-9668-25826DE3EB29}" type="sibTrans" cxnId="{6E3F0377-E11E-49F1-8667-47C1600DDD2D}">
      <dgm:prSet/>
      <dgm:spPr/>
      <dgm:t>
        <a:bodyPr/>
        <a:lstStyle/>
        <a:p>
          <a:endParaRPr lang="ru-RU"/>
        </a:p>
      </dgm:t>
    </dgm:pt>
    <dgm:pt modelId="{E6D7F503-EBF1-4F96-8AFA-CC54C0CA8F38}">
      <dgm:prSet phldrT="[Текст]"/>
      <dgm:spPr/>
      <dgm:t>
        <a:bodyPr/>
        <a:lstStyle/>
        <a:p>
          <a:r>
            <a:rPr lang="ru-RU" dirty="0" smtClean="0"/>
            <a:t>Анкетирование по итогам участия в </a:t>
          </a:r>
          <a:r>
            <a:rPr lang="ru-RU" dirty="0" err="1" smtClean="0"/>
            <a:t>профориентациооном</a:t>
          </a:r>
          <a:r>
            <a:rPr lang="ru-RU" dirty="0" smtClean="0"/>
            <a:t> дне и по результатам пригласительной работы.</a:t>
          </a:r>
          <a:endParaRPr lang="ru-RU" dirty="0"/>
        </a:p>
      </dgm:t>
    </dgm:pt>
    <dgm:pt modelId="{4DFB19F1-1FA3-42BE-9CCB-AB267656630B}" type="parTrans" cxnId="{9DD19527-D8CF-4864-B4E2-88F8D283BD4D}">
      <dgm:prSet/>
      <dgm:spPr/>
      <dgm:t>
        <a:bodyPr/>
        <a:lstStyle/>
        <a:p>
          <a:endParaRPr lang="ru-RU"/>
        </a:p>
      </dgm:t>
    </dgm:pt>
    <dgm:pt modelId="{31BCD43C-4E0B-49C7-A073-5ADBC3BC05C6}" type="sibTrans" cxnId="{9DD19527-D8CF-4864-B4E2-88F8D283BD4D}">
      <dgm:prSet/>
      <dgm:spPr/>
      <dgm:t>
        <a:bodyPr/>
        <a:lstStyle/>
        <a:p>
          <a:endParaRPr lang="ru-RU"/>
        </a:p>
      </dgm:t>
    </dgm:pt>
    <dgm:pt modelId="{F7FD0DC1-EC07-49E6-B123-C0704A1CF5C8}">
      <dgm:prSet phldrT="[Текст]"/>
      <dgm:spPr/>
      <dgm:t>
        <a:bodyPr/>
        <a:lstStyle/>
        <a:p>
          <a:endParaRPr lang="ru-RU" dirty="0"/>
        </a:p>
      </dgm:t>
    </dgm:pt>
    <dgm:pt modelId="{34A1F69F-FF22-4BBB-94D7-A977C104E8F5}" type="parTrans" cxnId="{E55A6736-6DC6-41AE-98BF-BACF72AB86C4}">
      <dgm:prSet/>
      <dgm:spPr/>
      <dgm:t>
        <a:bodyPr/>
        <a:lstStyle/>
        <a:p>
          <a:endParaRPr lang="ru-RU"/>
        </a:p>
      </dgm:t>
    </dgm:pt>
    <dgm:pt modelId="{709F979F-278F-401D-9C82-E7D2FF8074E8}" type="sibTrans" cxnId="{E55A6736-6DC6-41AE-98BF-BACF72AB86C4}">
      <dgm:prSet/>
      <dgm:spPr/>
      <dgm:t>
        <a:bodyPr/>
        <a:lstStyle/>
        <a:p>
          <a:endParaRPr lang="ru-RU"/>
        </a:p>
      </dgm:t>
    </dgm:pt>
    <dgm:pt modelId="{5C16F6BF-08F6-4C96-9884-62F3F201A890}">
      <dgm:prSet phldrT="[Текст]"/>
      <dgm:spPr/>
      <dgm:t>
        <a:bodyPr/>
        <a:lstStyle/>
        <a:p>
          <a:r>
            <a:rPr lang="ru-RU" dirty="0" smtClean="0"/>
            <a:t>Ознакомление с планами школы и предварительное анкетирование для подготовки </a:t>
          </a:r>
          <a:r>
            <a:rPr lang="ru-RU" dirty="0" err="1" smtClean="0"/>
            <a:t>профориентационного</a:t>
          </a:r>
          <a:r>
            <a:rPr lang="ru-RU" dirty="0" smtClean="0"/>
            <a:t> дня и пригласительных работ с учетом мнения участников образовательных отношений.</a:t>
          </a:r>
          <a:endParaRPr lang="ru-RU" dirty="0"/>
        </a:p>
      </dgm:t>
    </dgm:pt>
    <dgm:pt modelId="{C334C771-0AB4-4F6C-8395-700162F312ED}" type="parTrans" cxnId="{8D67597D-F151-4B56-A3E0-BEE5AD5A452D}">
      <dgm:prSet/>
      <dgm:spPr/>
      <dgm:t>
        <a:bodyPr/>
        <a:lstStyle/>
        <a:p>
          <a:endParaRPr lang="ru-RU"/>
        </a:p>
      </dgm:t>
    </dgm:pt>
    <dgm:pt modelId="{5A594DE3-414A-413B-9816-B2FE3AE36B80}" type="sibTrans" cxnId="{8D67597D-F151-4B56-A3E0-BEE5AD5A452D}">
      <dgm:prSet/>
      <dgm:spPr/>
      <dgm:t>
        <a:bodyPr/>
        <a:lstStyle/>
        <a:p>
          <a:endParaRPr lang="ru-RU"/>
        </a:p>
      </dgm:t>
    </dgm:pt>
    <dgm:pt modelId="{15502EF2-60FC-4FFE-83C4-ED3640F5985C}">
      <dgm:prSet phldrT="[Текст]"/>
      <dgm:spPr/>
      <dgm:t>
        <a:bodyPr/>
        <a:lstStyle/>
        <a:p>
          <a:r>
            <a:rPr lang="ru-RU" dirty="0" smtClean="0"/>
            <a:t>14 апреля 2023 года</a:t>
          </a:r>
          <a:endParaRPr lang="ru-RU" dirty="0"/>
        </a:p>
      </dgm:t>
    </dgm:pt>
    <dgm:pt modelId="{0E76DC57-604A-46A4-AF93-583C10932EE9}" type="parTrans" cxnId="{2A309861-579A-4EB5-8AC3-B8422357E159}">
      <dgm:prSet/>
      <dgm:spPr/>
      <dgm:t>
        <a:bodyPr/>
        <a:lstStyle/>
        <a:p>
          <a:endParaRPr lang="ru-RU"/>
        </a:p>
      </dgm:t>
    </dgm:pt>
    <dgm:pt modelId="{4DFBD5F6-27F8-4D6B-8D48-D9E69D10479A}" type="sibTrans" cxnId="{2A309861-579A-4EB5-8AC3-B8422357E159}">
      <dgm:prSet/>
      <dgm:spPr/>
      <dgm:t>
        <a:bodyPr/>
        <a:lstStyle/>
        <a:p>
          <a:endParaRPr lang="ru-RU"/>
        </a:p>
      </dgm:t>
    </dgm:pt>
    <dgm:pt modelId="{1A1F9699-735F-40FE-940B-B8AF6C5CF8C3}">
      <dgm:prSet phldrT="[Текст]"/>
      <dgm:spPr/>
      <dgm:t>
        <a:bodyPr/>
        <a:lstStyle/>
        <a:p>
          <a:endParaRPr lang="ru-RU" dirty="0"/>
        </a:p>
      </dgm:t>
    </dgm:pt>
    <dgm:pt modelId="{CA2E1933-877C-44B8-B905-5E6265CCA5A7}" type="parTrans" cxnId="{39E0F502-6F3A-4945-BB2E-B634C5A66420}">
      <dgm:prSet/>
      <dgm:spPr/>
      <dgm:t>
        <a:bodyPr/>
        <a:lstStyle/>
        <a:p>
          <a:endParaRPr lang="ru-RU"/>
        </a:p>
      </dgm:t>
    </dgm:pt>
    <dgm:pt modelId="{3B320398-7129-4DED-8CB1-EA83E8867AC5}" type="sibTrans" cxnId="{39E0F502-6F3A-4945-BB2E-B634C5A66420}">
      <dgm:prSet/>
      <dgm:spPr/>
      <dgm:t>
        <a:bodyPr/>
        <a:lstStyle/>
        <a:p>
          <a:endParaRPr lang="ru-RU"/>
        </a:p>
      </dgm:t>
    </dgm:pt>
    <dgm:pt modelId="{DECDDB92-E651-411C-9750-E341729E86B9}">
      <dgm:prSet phldrT="[Текст]"/>
      <dgm:spPr/>
      <dgm:t>
        <a:bodyPr/>
        <a:lstStyle/>
        <a:p>
          <a:r>
            <a:rPr lang="ru-RU" dirty="0" smtClean="0"/>
            <a:t>20 мая 2023 года</a:t>
          </a:r>
          <a:endParaRPr lang="ru-RU" dirty="0"/>
        </a:p>
      </dgm:t>
    </dgm:pt>
    <dgm:pt modelId="{DC335D39-8D1B-43D5-A3B6-B07E07CABD19}" type="parTrans" cxnId="{820169DB-0AB7-471A-A960-8DC92B3291CA}">
      <dgm:prSet/>
      <dgm:spPr/>
      <dgm:t>
        <a:bodyPr/>
        <a:lstStyle/>
        <a:p>
          <a:endParaRPr lang="ru-RU"/>
        </a:p>
      </dgm:t>
    </dgm:pt>
    <dgm:pt modelId="{1FC7855C-6CD5-48FF-A172-79D701C7ACAF}" type="sibTrans" cxnId="{820169DB-0AB7-471A-A960-8DC92B3291CA}">
      <dgm:prSet/>
      <dgm:spPr/>
      <dgm:t>
        <a:bodyPr/>
        <a:lstStyle/>
        <a:p>
          <a:endParaRPr lang="ru-RU"/>
        </a:p>
      </dgm:t>
    </dgm:pt>
    <dgm:pt modelId="{F8936101-520E-4DC7-B655-3D7499D7C6BF}">
      <dgm:prSet phldrT="[Текст]"/>
      <dgm:spPr/>
      <dgm:t>
        <a:bodyPr/>
        <a:lstStyle/>
        <a:p>
          <a:endParaRPr lang="ru-RU" dirty="0"/>
        </a:p>
      </dgm:t>
    </dgm:pt>
    <dgm:pt modelId="{3065D464-B6AA-4261-987F-2BFD1C6EB7AC}" type="parTrans" cxnId="{E1AE8497-1530-463C-B599-B3CCC754D711}">
      <dgm:prSet/>
      <dgm:spPr/>
      <dgm:t>
        <a:bodyPr/>
        <a:lstStyle/>
        <a:p>
          <a:endParaRPr lang="ru-RU"/>
        </a:p>
      </dgm:t>
    </dgm:pt>
    <dgm:pt modelId="{CD1395B8-3349-407E-A21B-C5EA53C9CC07}" type="sibTrans" cxnId="{E1AE8497-1530-463C-B599-B3CCC754D711}">
      <dgm:prSet/>
      <dgm:spPr/>
      <dgm:t>
        <a:bodyPr/>
        <a:lstStyle/>
        <a:p>
          <a:endParaRPr lang="ru-RU"/>
        </a:p>
      </dgm:t>
    </dgm:pt>
    <dgm:pt modelId="{007494B1-1178-4E84-A72A-98A87B17C82E}">
      <dgm:prSet phldrT="[Текст]"/>
      <dgm:spPr/>
      <dgm:t>
        <a:bodyPr/>
        <a:lstStyle/>
        <a:p>
          <a:endParaRPr lang="ru-RU" dirty="0"/>
        </a:p>
      </dgm:t>
    </dgm:pt>
    <dgm:pt modelId="{29D7FBE9-AF7B-4959-A77E-DAD318948D5A}" type="parTrans" cxnId="{0DE81E19-4344-47A2-BE0D-2BFECF2DFED7}">
      <dgm:prSet/>
      <dgm:spPr/>
      <dgm:t>
        <a:bodyPr/>
        <a:lstStyle/>
        <a:p>
          <a:endParaRPr lang="ru-RU"/>
        </a:p>
      </dgm:t>
    </dgm:pt>
    <dgm:pt modelId="{8E406D57-FDE9-4AF9-8D55-9D2F2223063E}" type="sibTrans" cxnId="{0DE81E19-4344-47A2-BE0D-2BFECF2DFED7}">
      <dgm:prSet/>
      <dgm:spPr/>
      <dgm:t>
        <a:bodyPr/>
        <a:lstStyle/>
        <a:p>
          <a:endParaRPr lang="ru-RU"/>
        </a:p>
      </dgm:t>
    </dgm:pt>
    <dgm:pt modelId="{1C3DEB1F-54D0-4CCA-9956-07D5CAC48E0B}">
      <dgm:prSet phldrT="[Текст]"/>
      <dgm:spPr/>
      <dgm:t>
        <a:bodyPr/>
        <a:lstStyle/>
        <a:p>
          <a:endParaRPr lang="ru-RU" dirty="0"/>
        </a:p>
      </dgm:t>
    </dgm:pt>
    <dgm:pt modelId="{0069211D-A037-40D8-96DA-CF65E0633778}" type="parTrans" cxnId="{CAC8608D-2091-4C94-A33F-1DE5BF32337A}">
      <dgm:prSet/>
      <dgm:spPr/>
      <dgm:t>
        <a:bodyPr/>
        <a:lstStyle/>
        <a:p>
          <a:endParaRPr lang="ru-RU"/>
        </a:p>
      </dgm:t>
    </dgm:pt>
    <dgm:pt modelId="{AA4F1EE7-D2E9-4F60-B853-960B6EA9F3B2}" type="sibTrans" cxnId="{CAC8608D-2091-4C94-A33F-1DE5BF32337A}">
      <dgm:prSet/>
      <dgm:spPr/>
      <dgm:t>
        <a:bodyPr/>
        <a:lstStyle/>
        <a:p>
          <a:endParaRPr lang="ru-RU"/>
        </a:p>
      </dgm:t>
    </dgm:pt>
    <dgm:pt modelId="{5AFE2D1E-7AAB-4EE3-A880-3859C15E50FC}">
      <dgm:prSet/>
      <dgm:spPr/>
      <dgm:t>
        <a:bodyPr/>
        <a:lstStyle/>
        <a:p>
          <a:r>
            <a:rPr lang="ru-RU" dirty="0" smtClean="0"/>
            <a:t>И далее на свободные места до 5 сентября 2023 года.</a:t>
          </a:r>
          <a:endParaRPr lang="ru-RU" dirty="0"/>
        </a:p>
      </dgm:t>
    </dgm:pt>
    <dgm:pt modelId="{3FD0CD34-8B31-4C9E-AB7F-F0B0E6B8D179}" type="parTrans" cxnId="{70FDC4AC-2DA7-4BCD-8753-BCDA5D130697}">
      <dgm:prSet/>
      <dgm:spPr/>
      <dgm:t>
        <a:bodyPr/>
        <a:lstStyle/>
        <a:p>
          <a:endParaRPr lang="ru-RU"/>
        </a:p>
      </dgm:t>
    </dgm:pt>
    <dgm:pt modelId="{A7754133-36C4-4B4E-B02A-D778EED8F9F8}" type="sibTrans" cxnId="{70FDC4AC-2DA7-4BCD-8753-BCDA5D130697}">
      <dgm:prSet/>
      <dgm:spPr/>
      <dgm:t>
        <a:bodyPr/>
        <a:lstStyle/>
        <a:p>
          <a:endParaRPr lang="ru-RU"/>
        </a:p>
      </dgm:t>
    </dgm:pt>
    <dgm:pt modelId="{11028353-B2A2-49A6-927F-1E175CF32431}">
      <dgm:prSet/>
      <dgm:spPr/>
      <dgm:t>
        <a:bodyPr/>
        <a:lstStyle/>
        <a:p>
          <a:endParaRPr lang="ru-RU" dirty="0"/>
        </a:p>
      </dgm:t>
    </dgm:pt>
    <dgm:pt modelId="{10973C89-C666-47B6-B5DE-AC4592736F79}" type="parTrans" cxnId="{C7371881-5E5A-4893-9F19-F4882565231F}">
      <dgm:prSet/>
      <dgm:spPr/>
      <dgm:t>
        <a:bodyPr/>
        <a:lstStyle/>
        <a:p>
          <a:endParaRPr lang="ru-RU"/>
        </a:p>
      </dgm:t>
    </dgm:pt>
    <dgm:pt modelId="{2B3D99E1-2701-45A9-9E39-891583F67630}" type="sibTrans" cxnId="{C7371881-5E5A-4893-9F19-F4882565231F}">
      <dgm:prSet/>
      <dgm:spPr/>
      <dgm:t>
        <a:bodyPr/>
        <a:lstStyle/>
        <a:p>
          <a:endParaRPr lang="ru-RU"/>
        </a:p>
      </dgm:t>
    </dgm:pt>
    <dgm:pt modelId="{DB5C37C1-F075-4356-A1C9-16BCDA06EC00}">
      <dgm:prSet/>
      <dgm:spPr/>
      <dgm:t>
        <a:bodyPr/>
        <a:lstStyle/>
        <a:p>
          <a:endParaRPr lang="ru-RU" dirty="0"/>
        </a:p>
      </dgm:t>
    </dgm:pt>
    <dgm:pt modelId="{AC605580-2597-4291-B26A-4FDE60E3CB70}" type="parTrans" cxnId="{C0AA2528-D900-44C7-881A-68DFAD2B3ED1}">
      <dgm:prSet/>
      <dgm:spPr/>
      <dgm:t>
        <a:bodyPr/>
        <a:lstStyle/>
        <a:p>
          <a:endParaRPr lang="ru-RU"/>
        </a:p>
      </dgm:t>
    </dgm:pt>
    <dgm:pt modelId="{58100EEE-1FAC-4375-9993-2614335FE286}" type="sibTrans" cxnId="{C0AA2528-D900-44C7-881A-68DFAD2B3ED1}">
      <dgm:prSet/>
      <dgm:spPr/>
      <dgm:t>
        <a:bodyPr/>
        <a:lstStyle/>
        <a:p>
          <a:endParaRPr lang="ru-RU"/>
        </a:p>
      </dgm:t>
    </dgm:pt>
    <dgm:pt modelId="{CFF88726-CB0B-4081-A4F0-8E044896EEFB}">
      <dgm:prSet/>
      <dgm:spPr/>
      <dgm:t>
        <a:bodyPr/>
        <a:lstStyle/>
        <a:p>
          <a:r>
            <a:rPr lang="ru-RU" dirty="0" smtClean="0"/>
            <a:t>Знакомство с классными руководителями.</a:t>
          </a:r>
          <a:endParaRPr lang="ru-RU" dirty="0"/>
        </a:p>
      </dgm:t>
    </dgm:pt>
    <dgm:pt modelId="{CD5AC3D0-5D41-46FC-8ED2-D62FD774A56A}" type="parTrans" cxnId="{E069302E-133B-4416-A66E-E94107B2AEA3}">
      <dgm:prSet/>
      <dgm:spPr/>
      <dgm:t>
        <a:bodyPr/>
        <a:lstStyle/>
        <a:p>
          <a:endParaRPr lang="ru-RU"/>
        </a:p>
      </dgm:t>
    </dgm:pt>
    <dgm:pt modelId="{99093A5F-2B50-4938-946E-A3E58B69A599}" type="sibTrans" cxnId="{E069302E-133B-4416-A66E-E94107B2AEA3}">
      <dgm:prSet/>
      <dgm:spPr/>
      <dgm:t>
        <a:bodyPr/>
        <a:lstStyle/>
        <a:p>
          <a:endParaRPr lang="ru-RU"/>
        </a:p>
      </dgm:t>
    </dgm:pt>
    <dgm:pt modelId="{2813C095-2BAB-4012-8966-FD9AE60BABF5}">
      <dgm:prSet/>
      <dgm:spPr/>
      <dgm:t>
        <a:bodyPr/>
        <a:lstStyle/>
        <a:p>
          <a:endParaRPr lang="ru-RU" dirty="0"/>
        </a:p>
      </dgm:t>
    </dgm:pt>
    <dgm:pt modelId="{C03178D8-F635-45F5-B319-AC893E6A308A}" type="parTrans" cxnId="{181918B9-39CC-4837-A0A0-900C07FC9BAD}">
      <dgm:prSet/>
      <dgm:spPr/>
      <dgm:t>
        <a:bodyPr/>
        <a:lstStyle/>
        <a:p>
          <a:endParaRPr lang="ru-RU"/>
        </a:p>
      </dgm:t>
    </dgm:pt>
    <dgm:pt modelId="{29797BB6-8F48-443D-A5BC-6A4DE7CA4538}" type="sibTrans" cxnId="{181918B9-39CC-4837-A0A0-900C07FC9BAD}">
      <dgm:prSet/>
      <dgm:spPr/>
      <dgm:t>
        <a:bodyPr/>
        <a:lstStyle/>
        <a:p>
          <a:endParaRPr lang="ru-RU"/>
        </a:p>
      </dgm:t>
    </dgm:pt>
    <dgm:pt modelId="{816612DB-5D9A-4E85-AB11-944BF9D909AA}" type="pres">
      <dgm:prSet presAssocID="{ADC54C7E-E209-4386-9287-9BD41D6036AE}" presName="linearFlow" presStyleCnt="0">
        <dgm:presLayoutVars>
          <dgm:dir/>
          <dgm:animLvl val="lvl"/>
          <dgm:resizeHandles/>
        </dgm:presLayoutVars>
      </dgm:prSet>
      <dgm:spPr/>
    </dgm:pt>
    <dgm:pt modelId="{C7ACFAE0-B2A3-45E3-90FB-F1149432600F}" type="pres">
      <dgm:prSet presAssocID="{BD0EB1FC-DF08-426C-8F6C-E7FC30850567}" presName="compositeNode" presStyleCnt="0">
        <dgm:presLayoutVars>
          <dgm:bulletEnabled val="1"/>
        </dgm:presLayoutVars>
      </dgm:prSet>
      <dgm:spPr/>
    </dgm:pt>
    <dgm:pt modelId="{F9D526B2-F74C-4791-B7DF-C0BA0F978A13}" type="pres">
      <dgm:prSet presAssocID="{BD0EB1FC-DF08-426C-8F6C-E7FC30850567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0EA36D-C085-4917-B35E-5BB0B66B745A}" type="pres">
      <dgm:prSet presAssocID="{BD0EB1FC-DF08-426C-8F6C-E7FC3085056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AAFF8-A7C4-41E3-844E-B9233B5355C7}" type="pres">
      <dgm:prSet presAssocID="{BD0EB1FC-DF08-426C-8F6C-E7FC30850567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E6156CF3-9933-4EAA-AF47-BB8AF21785C0}" type="pres">
      <dgm:prSet presAssocID="{58048078-4273-40EB-A2FC-A416CD5079BD}" presName="sibTrans" presStyleCnt="0"/>
      <dgm:spPr/>
    </dgm:pt>
    <dgm:pt modelId="{E313F7F9-8661-43C5-947C-C668B62B5DE7}" type="pres">
      <dgm:prSet presAssocID="{5B755853-1D16-49D0-906B-7D336438DFC8}" presName="compositeNode" presStyleCnt="0">
        <dgm:presLayoutVars>
          <dgm:bulletEnabled val="1"/>
        </dgm:presLayoutVars>
      </dgm:prSet>
      <dgm:spPr/>
    </dgm:pt>
    <dgm:pt modelId="{A5BBA243-A136-4DD8-BEA9-9A6435342717}" type="pres">
      <dgm:prSet presAssocID="{5B755853-1D16-49D0-906B-7D336438DFC8}" presName="imag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CEA5A37-F27B-4202-B73A-E3839163AA46}" type="pres">
      <dgm:prSet presAssocID="{5B755853-1D16-49D0-906B-7D336438DFC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4F81-D533-472F-88E8-AEE3AA479263}" type="pres">
      <dgm:prSet presAssocID="{5B755853-1D16-49D0-906B-7D336438DFC8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21641-39E8-4202-92F5-FAA4484BE59E}" type="pres">
      <dgm:prSet presAssocID="{66364515-8A5D-41A5-B3DE-707D3A741AD6}" presName="sibTrans" presStyleCnt="0"/>
      <dgm:spPr/>
    </dgm:pt>
    <dgm:pt modelId="{C4E91E01-512A-424A-BD57-B71D9F0C9AE5}" type="pres">
      <dgm:prSet presAssocID="{FB83F8F9-EDB7-4D6C-B4B5-2DF3BAEFB53F}" presName="compositeNode" presStyleCnt="0">
        <dgm:presLayoutVars>
          <dgm:bulletEnabled val="1"/>
        </dgm:presLayoutVars>
      </dgm:prSet>
      <dgm:spPr/>
    </dgm:pt>
    <dgm:pt modelId="{85BF1A1A-786D-432A-AD89-E6424FE2460E}" type="pres">
      <dgm:prSet presAssocID="{FB83F8F9-EDB7-4D6C-B4B5-2DF3BAEFB53F}" presName="image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EB8D27-5764-4AC1-8CFE-0CF4764F528C}" type="pres">
      <dgm:prSet presAssocID="{FB83F8F9-EDB7-4D6C-B4B5-2DF3BAEFB53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60AAC-666E-4D4D-A367-28F9E2C5CE8C}" type="pres">
      <dgm:prSet presAssocID="{FB83F8F9-EDB7-4D6C-B4B5-2DF3BAEFB53F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86A71-93B7-4AE2-A110-75C24146D5BF}" type="pres">
      <dgm:prSet presAssocID="{BD6F5D3A-EBB0-4753-9D5D-0E8DAE23A85A}" presName="sibTrans" presStyleCnt="0"/>
      <dgm:spPr/>
    </dgm:pt>
    <dgm:pt modelId="{A6F337BC-E196-43FB-B059-3D86924237BF}" type="pres">
      <dgm:prSet presAssocID="{CB7B1AD9-AC6A-49F6-B7A0-80C55313DD85}" presName="compositeNode" presStyleCnt="0">
        <dgm:presLayoutVars>
          <dgm:bulletEnabled val="1"/>
        </dgm:presLayoutVars>
      </dgm:prSet>
      <dgm:spPr/>
    </dgm:pt>
    <dgm:pt modelId="{D634B7B1-0B95-41C9-86B6-F1061D0E803F}" type="pres">
      <dgm:prSet presAssocID="{CB7B1AD9-AC6A-49F6-B7A0-80C55313DD85}" presName="imag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7FE76A-0F14-4804-A1F9-0164793A9D8D}" type="pres">
      <dgm:prSet presAssocID="{CB7B1AD9-AC6A-49F6-B7A0-80C55313DD8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4EFF-B884-4E96-8413-2ABC4DF05061}" type="pres">
      <dgm:prSet presAssocID="{CB7B1AD9-AC6A-49F6-B7A0-80C55313DD85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BEF5C-ABEF-4B1C-AB92-24E063A90670}" type="presOf" srcId="{277C3DFA-170D-4C91-9B39-D78490906DEF}" destId="{EA7FE76A-0F14-4804-A1F9-0164793A9D8D}" srcOrd="0" destOrd="3" presId="urn:microsoft.com/office/officeart/2005/8/layout/hList2"/>
    <dgm:cxn modelId="{F439DC48-74CA-4CEB-99F8-EAFD0965C73A}" type="presOf" srcId="{F7FD0DC1-EC07-49E6-B123-C0704A1CF5C8}" destId="{550EA36D-C085-4917-B35E-5BB0B66B745A}" srcOrd="0" destOrd="0" presId="urn:microsoft.com/office/officeart/2005/8/layout/hList2"/>
    <dgm:cxn modelId="{7916E04E-59AE-44D9-89B6-B52FA16BE0DA}" type="presOf" srcId="{CB7B1AD9-AC6A-49F6-B7A0-80C55313DD85}" destId="{F9AC4EFF-B884-4E96-8413-2ABC4DF05061}" srcOrd="0" destOrd="0" presId="urn:microsoft.com/office/officeart/2005/8/layout/hList2"/>
    <dgm:cxn modelId="{0DE81E19-4344-47A2-BE0D-2BFECF2DFED7}" srcId="{5B755853-1D16-49D0-906B-7D336438DFC8}" destId="{007494B1-1178-4E84-A72A-98A87B17C82E}" srcOrd="3" destOrd="0" parTransId="{29D7FBE9-AF7B-4959-A77E-DAD318948D5A}" sibTransId="{8E406D57-FDE9-4AF9-8D55-9D2F2223063E}"/>
    <dgm:cxn modelId="{BF7648D3-BB3C-4DD1-A7D8-943759B4B4FA}" type="presOf" srcId="{B0D9F94C-ADC8-4BDF-8912-0DAB26E2EDD0}" destId="{04EB8D27-5764-4AC1-8CFE-0CF4764F528C}" srcOrd="0" destOrd="0" presId="urn:microsoft.com/office/officeart/2005/8/layout/hList2"/>
    <dgm:cxn modelId="{0DF3F1E0-7669-4187-8F92-1BB3801EC182}" srcId="{FB83F8F9-EDB7-4D6C-B4B5-2DF3BAEFB53F}" destId="{B0D9F94C-ADC8-4BDF-8912-0DAB26E2EDD0}" srcOrd="0" destOrd="0" parTransId="{90714211-20A0-4C72-B644-F378B8108D5C}" sibTransId="{4911DE42-C327-4C6B-8CE8-16ECA0307D74}"/>
    <dgm:cxn modelId="{6E3F0377-E11E-49F1-8667-47C1600DDD2D}" srcId="{5B755853-1D16-49D0-906B-7D336438DFC8}" destId="{01E89819-1708-495E-8BEB-7AA260E8CB4E}" srcOrd="0" destOrd="0" parTransId="{F163F690-1D98-4266-8B72-2BF915E78952}" sibTransId="{A1E4CB88-2C02-4F74-9668-25826DE3EB29}"/>
    <dgm:cxn modelId="{8D67597D-F151-4B56-A3E0-BEE5AD5A452D}" srcId="{BD0EB1FC-DF08-426C-8F6C-E7FC30850567}" destId="{5C16F6BF-08F6-4C96-9884-62F3F201A890}" srcOrd="1" destOrd="0" parTransId="{C334C771-0AB4-4F6C-8395-700162F312ED}" sibTransId="{5A594DE3-414A-413B-9816-B2FE3AE36B80}"/>
    <dgm:cxn modelId="{2A309861-579A-4EB5-8AC3-B8422357E159}" srcId="{BD0EB1FC-DF08-426C-8F6C-E7FC30850567}" destId="{15502EF2-60FC-4FFE-83C4-ED3640F5985C}" srcOrd="3" destOrd="0" parTransId="{0E76DC57-604A-46A4-AF93-583C10932EE9}" sibTransId="{4DFBD5F6-27F8-4D6B-8D48-D9E69D10479A}"/>
    <dgm:cxn modelId="{181918B9-39CC-4837-A0A0-900C07FC9BAD}" srcId="{FB83F8F9-EDB7-4D6C-B4B5-2DF3BAEFB53F}" destId="{2813C095-2BAB-4012-8966-FD9AE60BABF5}" srcOrd="4" destOrd="0" parTransId="{C03178D8-F635-45F5-B319-AC893E6A308A}" sibTransId="{29797BB6-8F48-443D-A5BC-6A4DE7CA4538}"/>
    <dgm:cxn modelId="{A0988A25-F55E-458D-9E82-1A4A46B75CB5}" srcId="{CB7B1AD9-AC6A-49F6-B7A0-80C55313DD85}" destId="{4545B3F4-7F82-423B-A8BC-29EFC344F6A8}" srcOrd="0" destOrd="0" parTransId="{DF5DBC60-0328-4160-B799-05594389556F}" sibTransId="{EFC47DE5-F6C1-4682-ADBA-4C9AE622F758}"/>
    <dgm:cxn modelId="{85E9F938-4062-4939-B934-E1C4F3ACAEDB}" type="presOf" srcId="{01E89819-1708-495E-8BEB-7AA260E8CB4E}" destId="{3CEA5A37-F27B-4202-B73A-E3839163AA46}" srcOrd="0" destOrd="0" presId="urn:microsoft.com/office/officeart/2005/8/layout/hList2"/>
    <dgm:cxn modelId="{C7371881-5E5A-4893-9F19-F4882565231F}" srcId="{FB83F8F9-EDB7-4D6C-B4B5-2DF3BAEFB53F}" destId="{11028353-B2A2-49A6-927F-1E175CF32431}" srcOrd="2" destOrd="0" parTransId="{10973C89-C666-47B6-B5DE-AC4592736F79}" sibTransId="{2B3D99E1-2701-45A9-9E39-891583F67630}"/>
    <dgm:cxn modelId="{11FC16E1-7378-4A04-950E-471975C34849}" srcId="{CB7B1AD9-AC6A-49F6-B7A0-80C55313DD85}" destId="{A295D63D-7D74-499E-8779-D1B5BE00EA6C}" srcOrd="5" destOrd="0" parTransId="{D787727A-C76B-440C-B89D-DA1887D9FDBB}" sibTransId="{9EA9792F-BBD1-48DB-BD89-11CDFDE1D076}"/>
    <dgm:cxn modelId="{820169DB-0AB7-471A-A960-8DC92B3291CA}" srcId="{5B755853-1D16-49D0-906B-7D336438DFC8}" destId="{DECDDB92-E651-411C-9750-E341729E86B9}" srcOrd="5" destOrd="0" parTransId="{DC335D39-8D1B-43D5-A3B6-B07E07CABD19}" sibTransId="{1FC7855C-6CD5-48FF-A172-79D701C7ACAF}"/>
    <dgm:cxn modelId="{CAC8608D-2091-4C94-A33F-1DE5BF32337A}" srcId="{5B755853-1D16-49D0-906B-7D336438DFC8}" destId="{1C3DEB1F-54D0-4CCA-9956-07D5CAC48E0B}" srcOrd="4" destOrd="0" parTransId="{0069211D-A037-40D8-96DA-CF65E0633778}" sibTransId="{AA4F1EE7-D2E9-4F60-B853-960B6EA9F3B2}"/>
    <dgm:cxn modelId="{BBF03C14-8B51-4752-BECC-8FBD1BB4B9C1}" type="presOf" srcId="{5B755853-1D16-49D0-906B-7D336438DFC8}" destId="{0FFE4F81-D533-472F-88E8-AEE3AA479263}" srcOrd="0" destOrd="0" presId="urn:microsoft.com/office/officeart/2005/8/layout/hList2"/>
    <dgm:cxn modelId="{E1AE8497-1530-463C-B599-B3CCC754D711}" srcId="{5B755853-1D16-49D0-906B-7D336438DFC8}" destId="{F8936101-520E-4DC7-B655-3D7499D7C6BF}" srcOrd="2" destOrd="0" parTransId="{3065D464-B6AA-4261-987F-2BFD1C6EB7AC}" sibTransId="{CD1395B8-3349-407E-A21B-C5EA53C9CC07}"/>
    <dgm:cxn modelId="{EC037BAD-89EE-48FD-9C69-F0D868CD6B3B}" type="presOf" srcId="{ADC54C7E-E209-4386-9287-9BD41D6036AE}" destId="{816612DB-5D9A-4E85-AB11-944BF9D909AA}" srcOrd="0" destOrd="0" presId="urn:microsoft.com/office/officeart/2005/8/layout/hList2"/>
    <dgm:cxn modelId="{E2E8BA4D-45C6-4009-8EAC-DAC57F730899}" type="presOf" srcId="{5AFE2D1E-7AAB-4EE3-A880-3859C15E50FC}" destId="{04EB8D27-5764-4AC1-8CFE-0CF4764F528C}" srcOrd="0" destOrd="3" presId="urn:microsoft.com/office/officeart/2005/8/layout/hList2"/>
    <dgm:cxn modelId="{E069302E-133B-4416-A66E-E94107B2AEA3}" srcId="{FB83F8F9-EDB7-4D6C-B4B5-2DF3BAEFB53F}" destId="{CFF88726-CB0B-4081-A4F0-8E044896EEFB}" srcOrd="5" destOrd="0" parTransId="{CD5AC3D0-5D41-46FC-8ED2-D62FD774A56A}" sibTransId="{99093A5F-2B50-4938-946E-A3E58B69A599}"/>
    <dgm:cxn modelId="{CC032F43-C3C8-43B2-9F24-6E35C13F8851}" type="presOf" srcId="{E6D7F503-EBF1-4F96-8AFA-CC54C0CA8F38}" destId="{3CEA5A37-F27B-4202-B73A-E3839163AA46}" srcOrd="0" destOrd="1" presId="urn:microsoft.com/office/officeart/2005/8/layout/hList2"/>
    <dgm:cxn modelId="{BD0F8658-1E73-4673-8450-1622F4CB962B}" type="presOf" srcId="{4545B3F4-7F82-423B-A8BC-29EFC344F6A8}" destId="{EA7FE76A-0F14-4804-A1F9-0164793A9D8D}" srcOrd="0" destOrd="0" presId="urn:microsoft.com/office/officeart/2005/8/layout/hList2"/>
    <dgm:cxn modelId="{9BD15B97-9D84-46E2-B21A-A079113CCF60}" type="presOf" srcId="{11028353-B2A2-49A6-927F-1E175CF32431}" destId="{04EB8D27-5764-4AC1-8CFE-0CF4764F528C}" srcOrd="0" destOrd="2" presId="urn:microsoft.com/office/officeart/2005/8/layout/hList2"/>
    <dgm:cxn modelId="{C0AA2528-D900-44C7-881A-68DFAD2B3ED1}" srcId="{CB7B1AD9-AC6A-49F6-B7A0-80C55313DD85}" destId="{DB5C37C1-F075-4356-A1C9-16BCDA06EC00}" srcOrd="2" destOrd="0" parTransId="{AC605580-2597-4291-B26A-4FDE60E3CB70}" sibTransId="{58100EEE-1FAC-4375-9993-2614335FE286}"/>
    <dgm:cxn modelId="{9BA1ACD4-99E2-4223-8F1F-9594E38D3C15}" type="presOf" srcId="{FB83F8F9-EDB7-4D6C-B4B5-2DF3BAEFB53F}" destId="{86460AAC-666E-4D4D-A367-28F9E2C5CE8C}" srcOrd="0" destOrd="0" presId="urn:microsoft.com/office/officeart/2005/8/layout/hList2"/>
    <dgm:cxn modelId="{4D9400CA-4B16-4B35-A303-E391D87EFA00}" type="presOf" srcId="{DB5C37C1-F075-4356-A1C9-16BCDA06EC00}" destId="{EA7FE76A-0F14-4804-A1F9-0164793A9D8D}" srcOrd="0" destOrd="2" presId="urn:microsoft.com/office/officeart/2005/8/layout/hList2"/>
    <dgm:cxn modelId="{39E0F502-6F3A-4945-BB2E-B634C5A66420}" srcId="{BD0EB1FC-DF08-426C-8F6C-E7FC30850567}" destId="{1A1F9699-735F-40FE-940B-B8AF6C5CF8C3}" srcOrd="2" destOrd="0" parTransId="{CA2E1933-877C-44B8-B905-5E6265CCA5A7}" sibTransId="{3B320398-7129-4DED-8CB1-EA83E8867AC5}"/>
    <dgm:cxn modelId="{D2B50EB5-7F07-4EB6-B5B2-12094032D8BA}" type="presOf" srcId="{AB48C253-DB6D-4F8E-BBDA-43955C1ECB65}" destId="{EA7FE76A-0F14-4804-A1F9-0164793A9D8D}" srcOrd="0" destOrd="1" presId="urn:microsoft.com/office/officeart/2005/8/layout/hList2"/>
    <dgm:cxn modelId="{751197C9-EC6B-42BE-B251-8FA501025FE5}" type="presOf" srcId="{ED71BB71-5189-4D6C-9E4E-312108741371}" destId="{EA7FE76A-0F14-4804-A1F9-0164793A9D8D}" srcOrd="0" destOrd="6" presId="urn:microsoft.com/office/officeart/2005/8/layout/hList2"/>
    <dgm:cxn modelId="{70FDC4AC-2DA7-4BCD-8753-BCDA5D130697}" srcId="{FB83F8F9-EDB7-4D6C-B4B5-2DF3BAEFB53F}" destId="{5AFE2D1E-7AAB-4EE3-A880-3859C15E50FC}" srcOrd="3" destOrd="0" parTransId="{3FD0CD34-8B31-4C9E-AB7F-F0B0E6B8D179}" sibTransId="{A7754133-36C4-4B4E-B02A-D778EED8F9F8}"/>
    <dgm:cxn modelId="{EE640A13-C97A-4F2A-BC43-0EFD41D8EE83}" srcId="{CB7B1AD9-AC6A-49F6-B7A0-80C55313DD85}" destId="{1BA0410F-69E4-4234-93BC-BCC222E3532E}" srcOrd="4" destOrd="0" parTransId="{F30658BA-6452-4A76-9EF8-06B0A8695695}" sibTransId="{0B8134DC-69D6-4A80-AE42-B8B52D078CA7}"/>
    <dgm:cxn modelId="{DE9204BC-5874-4C3F-851C-1DFDA7A540A7}" type="presOf" srcId="{2813C095-2BAB-4012-8966-FD9AE60BABF5}" destId="{04EB8D27-5764-4AC1-8CFE-0CF4764F528C}" srcOrd="0" destOrd="4" presId="urn:microsoft.com/office/officeart/2005/8/layout/hList2"/>
    <dgm:cxn modelId="{B7031759-864D-4FE9-B596-0286CD4D0D73}" type="presOf" srcId="{1A1F9699-735F-40FE-940B-B8AF6C5CF8C3}" destId="{550EA36D-C085-4917-B35E-5BB0B66B745A}" srcOrd="0" destOrd="2" presId="urn:microsoft.com/office/officeart/2005/8/layout/hList2"/>
    <dgm:cxn modelId="{33E06362-4716-444D-A66B-B6F8333ADECB}" type="presOf" srcId="{5C16F6BF-08F6-4C96-9884-62F3F201A890}" destId="{550EA36D-C085-4917-B35E-5BB0B66B745A}" srcOrd="0" destOrd="1" presId="urn:microsoft.com/office/officeart/2005/8/layout/hList2"/>
    <dgm:cxn modelId="{BCD21213-F0E0-4C27-A748-7BAB2C624BBB}" type="presOf" srcId="{F8936101-520E-4DC7-B655-3D7499D7C6BF}" destId="{3CEA5A37-F27B-4202-B73A-E3839163AA46}" srcOrd="0" destOrd="2" presId="urn:microsoft.com/office/officeart/2005/8/layout/hList2"/>
    <dgm:cxn modelId="{913AB4E6-F24D-482E-9FA7-823930235145}" type="presOf" srcId="{DECDDB92-E651-411C-9750-E341729E86B9}" destId="{3CEA5A37-F27B-4202-B73A-E3839163AA46}" srcOrd="0" destOrd="5" presId="urn:microsoft.com/office/officeart/2005/8/layout/hList2"/>
    <dgm:cxn modelId="{8E6FD39D-7FA4-41BC-A8D9-B7CFAE8A0C7E}" type="presOf" srcId="{A295D63D-7D74-499E-8779-D1B5BE00EA6C}" destId="{EA7FE76A-0F14-4804-A1F9-0164793A9D8D}" srcOrd="0" destOrd="5" presId="urn:microsoft.com/office/officeart/2005/8/layout/hList2"/>
    <dgm:cxn modelId="{C94D28C6-DAA2-494B-8A39-9347425800E3}" type="presOf" srcId="{CFF88726-CB0B-4081-A4F0-8E044896EEFB}" destId="{04EB8D27-5764-4AC1-8CFE-0CF4764F528C}" srcOrd="0" destOrd="5" presId="urn:microsoft.com/office/officeart/2005/8/layout/hList2"/>
    <dgm:cxn modelId="{E79617B7-9B9D-41A0-A34B-69CFBFA22741}" type="presOf" srcId="{007494B1-1178-4E84-A72A-98A87B17C82E}" destId="{3CEA5A37-F27B-4202-B73A-E3839163AA46}" srcOrd="0" destOrd="3" presId="urn:microsoft.com/office/officeart/2005/8/layout/hList2"/>
    <dgm:cxn modelId="{1418DA16-57DD-4021-A5FB-C64766A36EB1}" srcId="{ADC54C7E-E209-4386-9287-9BD41D6036AE}" destId="{FB83F8F9-EDB7-4D6C-B4B5-2DF3BAEFB53F}" srcOrd="2" destOrd="0" parTransId="{C9A47F04-2482-40B8-8635-A2DB32A128D8}" sibTransId="{BD6F5D3A-EBB0-4753-9D5D-0E8DAE23A85A}"/>
    <dgm:cxn modelId="{A6968F96-8979-44B3-B776-D31AEA3389F3}" srcId="{FB83F8F9-EDB7-4D6C-B4B5-2DF3BAEFB53F}" destId="{B453ABB9-0AC3-453D-8305-9DEE51B7780A}" srcOrd="1" destOrd="0" parTransId="{08CF0611-884E-435A-B260-102B7B6D7BDE}" sibTransId="{AF312CDE-891F-4EDC-85F0-A1DD0397D84C}"/>
    <dgm:cxn modelId="{04A708C2-5CF8-4FA9-9C14-627081EA1EB8}" srcId="{CB7B1AD9-AC6A-49F6-B7A0-80C55313DD85}" destId="{ED71BB71-5189-4D6C-9E4E-312108741371}" srcOrd="6" destOrd="0" parTransId="{83A132D3-0FAB-4989-AEAB-9FAFD68C334E}" sibTransId="{C25570B4-FF67-462F-A756-A0F40B224D5D}"/>
    <dgm:cxn modelId="{7C11EC60-FFC3-4557-9A13-8F0C6F163F51}" type="presOf" srcId="{BD0EB1FC-DF08-426C-8F6C-E7FC30850567}" destId="{D4DAAFF8-A7C4-41E3-844E-B9233B5355C7}" srcOrd="0" destOrd="0" presId="urn:microsoft.com/office/officeart/2005/8/layout/hList2"/>
    <dgm:cxn modelId="{72300A48-EE49-4ED8-8E69-16799A1D60CB}" type="presOf" srcId="{1BA0410F-69E4-4234-93BC-BCC222E3532E}" destId="{EA7FE76A-0F14-4804-A1F9-0164793A9D8D}" srcOrd="0" destOrd="4" presId="urn:microsoft.com/office/officeart/2005/8/layout/hList2"/>
    <dgm:cxn modelId="{E55A6736-6DC6-41AE-98BF-BACF72AB86C4}" srcId="{BD0EB1FC-DF08-426C-8F6C-E7FC30850567}" destId="{F7FD0DC1-EC07-49E6-B123-C0704A1CF5C8}" srcOrd="0" destOrd="0" parTransId="{34A1F69F-FF22-4BBB-94D7-A977C104E8F5}" sibTransId="{709F979F-278F-401D-9C82-E7D2FF8074E8}"/>
    <dgm:cxn modelId="{EF5B7FA0-A35B-4CB9-9049-119CA9C3B357}" type="presOf" srcId="{15502EF2-60FC-4FFE-83C4-ED3640F5985C}" destId="{550EA36D-C085-4917-B35E-5BB0B66B745A}" srcOrd="0" destOrd="3" presId="urn:microsoft.com/office/officeart/2005/8/layout/hList2"/>
    <dgm:cxn modelId="{3317A279-DEA3-4DAC-8785-149745C4152A}" srcId="{ADC54C7E-E209-4386-9287-9BD41D6036AE}" destId="{5B755853-1D16-49D0-906B-7D336438DFC8}" srcOrd="1" destOrd="0" parTransId="{12295620-99DF-4DAD-A43D-BB6CF226C08C}" sibTransId="{66364515-8A5D-41A5-B3DE-707D3A741AD6}"/>
    <dgm:cxn modelId="{EB729C46-922B-4E0D-B75E-785695FE7CBD}" srcId="{CB7B1AD9-AC6A-49F6-B7A0-80C55313DD85}" destId="{AB48C253-DB6D-4F8E-BBDA-43955C1ECB65}" srcOrd="1" destOrd="0" parTransId="{CDB8425A-BD4F-48AC-B2D9-28A46A5715D3}" sibTransId="{24D1471E-8128-4D26-8DE3-B8AD4F2E8442}"/>
    <dgm:cxn modelId="{4D6D9E1F-AD31-4BAC-9BD0-E8A91390172F}" srcId="{ADC54C7E-E209-4386-9287-9BD41D6036AE}" destId="{CB7B1AD9-AC6A-49F6-B7A0-80C55313DD85}" srcOrd="3" destOrd="0" parTransId="{BDC07C77-1D45-4DD2-B8E5-F5E2CC157ABC}" sibTransId="{45B08D42-8AC4-4A11-8F04-034DC3BFB78F}"/>
    <dgm:cxn modelId="{6E841CA9-27A3-42AC-A6C2-2D9DA6BB2E33}" srcId="{ADC54C7E-E209-4386-9287-9BD41D6036AE}" destId="{BD0EB1FC-DF08-426C-8F6C-E7FC30850567}" srcOrd="0" destOrd="0" parTransId="{FFE214B1-4E0E-4FCE-AF40-1BCEF2E28825}" sibTransId="{58048078-4273-40EB-A2FC-A416CD5079BD}"/>
    <dgm:cxn modelId="{459EEBA8-03DC-4B01-B929-AADA2CABA0BF}" srcId="{CB7B1AD9-AC6A-49F6-B7A0-80C55313DD85}" destId="{277C3DFA-170D-4C91-9B39-D78490906DEF}" srcOrd="3" destOrd="0" parTransId="{DF9407C2-E403-410B-90F9-57E8931E33A2}" sibTransId="{4073362D-C14D-490A-A1AA-1A0C3A8937DD}"/>
    <dgm:cxn modelId="{9DD19527-D8CF-4864-B4E2-88F8D283BD4D}" srcId="{5B755853-1D16-49D0-906B-7D336438DFC8}" destId="{E6D7F503-EBF1-4F96-8AFA-CC54C0CA8F38}" srcOrd="1" destOrd="0" parTransId="{4DFB19F1-1FA3-42BE-9CCB-AB267656630B}" sibTransId="{31BCD43C-4E0B-49C7-A073-5ADBC3BC05C6}"/>
    <dgm:cxn modelId="{113F7D8D-21CB-411E-866D-A8C528F5D083}" type="presOf" srcId="{B453ABB9-0AC3-453D-8305-9DEE51B7780A}" destId="{04EB8D27-5764-4AC1-8CFE-0CF4764F528C}" srcOrd="0" destOrd="1" presId="urn:microsoft.com/office/officeart/2005/8/layout/hList2"/>
    <dgm:cxn modelId="{D123E57B-AC76-45BA-BFA4-36230DEA32AD}" type="presOf" srcId="{1C3DEB1F-54D0-4CCA-9956-07D5CAC48E0B}" destId="{3CEA5A37-F27B-4202-B73A-E3839163AA46}" srcOrd="0" destOrd="4" presId="urn:microsoft.com/office/officeart/2005/8/layout/hList2"/>
    <dgm:cxn modelId="{A59FDC04-5453-4227-9644-9343C82654A1}" type="presParOf" srcId="{816612DB-5D9A-4E85-AB11-944BF9D909AA}" destId="{C7ACFAE0-B2A3-45E3-90FB-F1149432600F}" srcOrd="0" destOrd="0" presId="urn:microsoft.com/office/officeart/2005/8/layout/hList2"/>
    <dgm:cxn modelId="{3082D31B-5135-4085-A28B-C43C6724ED70}" type="presParOf" srcId="{C7ACFAE0-B2A3-45E3-90FB-F1149432600F}" destId="{F9D526B2-F74C-4791-B7DF-C0BA0F978A13}" srcOrd="0" destOrd="0" presId="urn:microsoft.com/office/officeart/2005/8/layout/hList2"/>
    <dgm:cxn modelId="{A26ACAD7-5277-43A8-A2CB-1141EE975204}" type="presParOf" srcId="{C7ACFAE0-B2A3-45E3-90FB-F1149432600F}" destId="{550EA36D-C085-4917-B35E-5BB0B66B745A}" srcOrd="1" destOrd="0" presId="urn:microsoft.com/office/officeart/2005/8/layout/hList2"/>
    <dgm:cxn modelId="{CA2A3E4F-61C8-436D-ADBE-0AB4D5B38C97}" type="presParOf" srcId="{C7ACFAE0-B2A3-45E3-90FB-F1149432600F}" destId="{D4DAAFF8-A7C4-41E3-844E-B9233B5355C7}" srcOrd="2" destOrd="0" presId="urn:microsoft.com/office/officeart/2005/8/layout/hList2"/>
    <dgm:cxn modelId="{F51B2997-8B06-499F-AD4B-89F5B41E18D7}" type="presParOf" srcId="{816612DB-5D9A-4E85-AB11-944BF9D909AA}" destId="{E6156CF3-9933-4EAA-AF47-BB8AF21785C0}" srcOrd="1" destOrd="0" presId="urn:microsoft.com/office/officeart/2005/8/layout/hList2"/>
    <dgm:cxn modelId="{5A1802F3-36BD-41B6-A5F3-7788ACB5FC5E}" type="presParOf" srcId="{816612DB-5D9A-4E85-AB11-944BF9D909AA}" destId="{E313F7F9-8661-43C5-947C-C668B62B5DE7}" srcOrd="2" destOrd="0" presId="urn:microsoft.com/office/officeart/2005/8/layout/hList2"/>
    <dgm:cxn modelId="{F3BB803B-C6E8-4716-91C7-8D8A596E2523}" type="presParOf" srcId="{E313F7F9-8661-43C5-947C-C668B62B5DE7}" destId="{A5BBA243-A136-4DD8-BEA9-9A6435342717}" srcOrd="0" destOrd="0" presId="urn:microsoft.com/office/officeart/2005/8/layout/hList2"/>
    <dgm:cxn modelId="{1746ABB2-A403-4135-8088-DC2E5337A71F}" type="presParOf" srcId="{E313F7F9-8661-43C5-947C-C668B62B5DE7}" destId="{3CEA5A37-F27B-4202-B73A-E3839163AA46}" srcOrd="1" destOrd="0" presId="urn:microsoft.com/office/officeart/2005/8/layout/hList2"/>
    <dgm:cxn modelId="{5ED0FEDA-7088-480E-9EDA-CF19D2CF901D}" type="presParOf" srcId="{E313F7F9-8661-43C5-947C-C668B62B5DE7}" destId="{0FFE4F81-D533-472F-88E8-AEE3AA479263}" srcOrd="2" destOrd="0" presId="urn:microsoft.com/office/officeart/2005/8/layout/hList2"/>
    <dgm:cxn modelId="{57CB11BB-8B08-42F3-BBBE-878584FBC89D}" type="presParOf" srcId="{816612DB-5D9A-4E85-AB11-944BF9D909AA}" destId="{85921641-39E8-4202-92F5-FAA4484BE59E}" srcOrd="3" destOrd="0" presId="urn:microsoft.com/office/officeart/2005/8/layout/hList2"/>
    <dgm:cxn modelId="{DCD008FA-EF33-47DD-963D-2377ACC3ACE9}" type="presParOf" srcId="{816612DB-5D9A-4E85-AB11-944BF9D909AA}" destId="{C4E91E01-512A-424A-BD57-B71D9F0C9AE5}" srcOrd="4" destOrd="0" presId="urn:microsoft.com/office/officeart/2005/8/layout/hList2"/>
    <dgm:cxn modelId="{837B6926-724F-477C-A32D-F023A2F0F1E8}" type="presParOf" srcId="{C4E91E01-512A-424A-BD57-B71D9F0C9AE5}" destId="{85BF1A1A-786D-432A-AD89-E6424FE2460E}" srcOrd="0" destOrd="0" presId="urn:microsoft.com/office/officeart/2005/8/layout/hList2"/>
    <dgm:cxn modelId="{108BD29C-1531-4029-A19B-55794528F718}" type="presParOf" srcId="{C4E91E01-512A-424A-BD57-B71D9F0C9AE5}" destId="{04EB8D27-5764-4AC1-8CFE-0CF4764F528C}" srcOrd="1" destOrd="0" presId="urn:microsoft.com/office/officeart/2005/8/layout/hList2"/>
    <dgm:cxn modelId="{8A9AD950-1DD2-4404-9757-8A72BC2D0037}" type="presParOf" srcId="{C4E91E01-512A-424A-BD57-B71D9F0C9AE5}" destId="{86460AAC-666E-4D4D-A367-28F9E2C5CE8C}" srcOrd="2" destOrd="0" presId="urn:microsoft.com/office/officeart/2005/8/layout/hList2"/>
    <dgm:cxn modelId="{4A8D6088-E217-40E0-A8A6-E7F2C2B12405}" type="presParOf" srcId="{816612DB-5D9A-4E85-AB11-944BF9D909AA}" destId="{5E086A71-93B7-4AE2-A110-75C24146D5BF}" srcOrd="5" destOrd="0" presId="urn:microsoft.com/office/officeart/2005/8/layout/hList2"/>
    <dgm:cxn modelId="{4A48B725-E8E3-4D49-8F66-1FDB78A7923A}" type="presParOf" srcId="{816612DB-5D9A-4E85-AB11-944BF9D909AA}" destId="{A6F337BC-E196-43FB-B059-3D86924237BF}" srcOrd="6" destOrd="0" presId="urn:microsoft.com/office/officeart/2005/8/layout/hList2"/>
    <dgm:cxn modelId="{DBF81279-5978-457E-A68C-D17BEA19C68F}" type="presParOf" srcId="{A6F337BC-E196-43FB-B059-3D86924237BF}" destId="{D634B7B1-0B95-41C9-86B6-F1061D0E803F}" srcOrd="0" destOrd="0" presId="urn:microsoft.com/office/officeart/2005/8/layout/hList2"/>
    <dgm:cxn modelId="{096438E2-F7AC-4350-8AA3-3C6B8B44D802}" type="presParOf" srcId="{A6F337BC-E196-43FB-B059-3D86924237BF}" destId="{EA7FE76A-0F14-4804-A1F9-0164793A9D8D}" srcOrd="1" destOrd="0" presId="urn:microsoft.com/office/officeart/2005/8/layout/hList2"/>
    <dgm:cxn modelId="{7E592C7E-54B5-40D6-BEC0-18083EE0909B}" type="presParOf" srcId="{A6F337BC-E196-43FB-B059-3D86924237BF}" destId="{F9AC4EFF-B884-4E96-8413-2ABC4DF0506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BFEEB-60E9-4174-8FB4-8C6E319B4360}">
      <dsp:nvSpPr>
        <dsp:cNvPr id="0" name=""/>
        <dsp:cNvSpPr/>
      </dsp:nvSpPr>
      <dsp:spPr>
        <a:xfrm>
          <a:off x="0" y="0"/>
          <a:ext cx="11136085" cy="22531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7012-3E2F-40B9-A0BC-874CE9679100}">
      <dsp:nvSpPr>
        <dsp:cNvPr id="0" name=""/>
        <dsp:cNvSpPr/>
      </dsp:nvSpPr>
      <dsp:spPr>
        <a:xfrm>
          <a:off x="334082" y="300413"/>
          <a:ext cx="3271224" cy="16522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8CE29-29EB-47D8-9263-94759E97B049}">
      <dsp:nvSpPr>
        <dsp:cNvPr id="0" name=""/>
        <dsp:cNvSpPr/>
      </dsp:nvSpPr>
      <dsp:spPr>
        <a:xfrm rot="10800000">
          <a:off x="334082" y="2253104"/>
          <a:ext cx="3271224" cy="27537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 год – участник эксперимента по модернизации начального общего, основного общего и среднего общего образования в рамках регионального проекта «Цифровая образовательная среда»</a:t>
          </a:r>
          <a:endParaRPr lang="ru-RU" sz="1600" kern="1200" dirty="0"/>
        </a:p>
      </dsp:txBody>
      <dsp:txXfrm rot="10800000">
        <a:off x="418771" y="2253104"/>
        <a:ext cx="3101846" cy="2669104"/>
      </dsp:txXfrm>
    </dsp:sp>
    <dsp:sp modelId="{032A9777-6C64-467C-9945-F8C6BBB068A2}">
      <dsp:nvSpPr>
        <dsp:cNvPr id="0" name=""/>
        <dsp:cNvSpPr/>
      </dsp:nvSpPr>
      <dsp:spPr>
        <a:xfrm>
          <a:off x="3932430" y="300413"/>
          <a:ext cx="3271224" cy="16522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D5DE7-D496-4067-BCEC-7DE6983094C2}">
      <dsp:nvSpPr>
        <dsp:cNvPr id="0" name=""/>
        <dsp:cNvSpPr/>
      </dsp:nvSpPr>
      <dsp:spPr>
        <a:xfrm rot="10800000">
          <a:off x="3932430" y="2253104"/>
          <a:ext cx="3271224" cy="27537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2022 год - соглашение о сотрудничестве и партнерстве с Государственным бюджетным общеобразовательным учреждением "Инженерно-технологическая школа № 777" Санкт-Петербурга</a:t>
          </a:r>
          <a:endParaRPr lang="ru-RU" sz="1600" kern="1200"/>
        </a:p>
      </dsp:txBody>
      <dsp:txXfrm rot="10800000">
        <a:off x="4017119" y="2253104"/>
        <a:ext cx="3101846" cy="2669104"/>
      </dsp:txXfrm>
    </dsp:sp>
    <dsp:sp modelId="{157407A7-DD64-4EA9-9E3C-CBFC39E46666}">
      <dsp:nvSpPr>
        <dsp:cNvPr id="0" name=""/>
        <dsp:cNvSpPr/>
      </dsp:nvSpPr>
      <dsp:spPr>
        <a:xfrm>
          <a:off x="7530777" y="300413"/>
          <a:ext cx="3271224" cy="16522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C9380-38BC-49F3-A5B1-E18ABDEB6793}">
      <dsp:nvSpPr>
        <dsp:cNvPr id="0" name=""/>
        <dsp:cNvSpPr/>
      </dsp:nvSpPr>
      <dsp:spPr>
        <a:xfrm rot="10800000">
          <a:off x="7530777" y="2253104"/>
          <a:ext cx="3271224" cy="27537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 год – инновационная площадка «Повышение эффективности и качества начального общего образования в соответствии с требованиями ФГОС НОО»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7615466" y="2253104"/>
        <a:ext cx="3101846" cy="2669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AC6DC-EF4A-43D6-9C1D-0940402BAD91}">
      <dsp:nvSpPr>
        <dsp:cNvPr id="0" name=""/>
        <dsp:cNvSpPr/>
      </dsp:nvSpPr>
      <dsp:spPr>
        <a:xfrm rot="404311">
          <a:off x="1665404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72057-BAE7-4AF4-8DD2-0496CF5982F8}">
      <dsp:nvSpPr>
        <dsp:cNvPr id="0" name=""/>
        <dsp:cNvSpPr/>
      </dsp:nvSpPr>
      <dsp:spPr>
        <a:xfrm>
          <a:off x="2660921" y="3003293"/>
          <a:ext cx="181015" cy="1810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CD0D5-4EB2-4DD6-AD2F-7E5FA93E3885}">
      <dsp:nvSpPr>
        <dsp:cNvPr id="0" name=""/>
        <dsp:cNvSpPr/>
      </dsp:nvSpPr>
      <dsp:spPr>
        <a:xfrm>
          <a:off x="2751429" y="3093801"/>
          <a:ext cx="1622178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5-6 классы пропедевтика</a:t>
          </a:r>
          <a:endParaRPr lang="ru-RU" sz="2000" kern="1200" dirty="0"/>
        </a:p>
      </dsp:txBody>
      <dsp:txXfrm>
        <a:off x="2751429" y="3093801"/>
        <a:ext cx="1622178" cy="1257536"/>
      </dsp:txXfrm>
    </dsp:sp>
    <dsp:sp modelId="{40EFBEF5-77E6-40B3-BBA0-BD6EACCA2DB3}">
      <dsp:nvSpPr>
        <dsp:cNvPr id="0" name=""/>
        <dsp:cNvSpPr/>
      </dsp:nvSpPr>
      <dsp:spPr>
        <a:xfrm>
          <a:off x="4258732" y="1820599"/>
          <a:ext cx="327220" cy="3272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D7EBE-5A01-4A7E-9FB7-C15CEF981ACC}">
      <dsp:nvSpPr>
        <dsp:cNvPr id="0" name=""/>
        <dsp:cNvSpPr/>
      </dsp:nvSpPr>
      <dsp:spPr>
        <a:xfrm>
          <a:off x="4422343" y="1984210"/>
          <a:ext cx="1670913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7-9 классы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предпрофиль</a:t>
          </a:r>
          <a:endParaRPr lang="ru-RU" sz="2000" kern="1200" dirty="0"/>
        </a:p>
      </dsp:txBody>
      <dsp:txXfrm>
        <a:off x="4422343" y="1984210"/>
        <a:ext cx="1670913" cy="2367127"/>
      </dsp:txXfrm>
    </dsp:sp>
    <dsp:sp modelId="{83F531CD-DF34-4DD4-B1AF-E966EBC8F1C3}">
      <dsp:nvSpPr>
        <dsp:cNvPr id="0" name=""/>
        <dsp:cNvSpPr/>
      </dsp:nvSpPr>
      <dsp:spPr>
        <a:xfrm>
          <a:off x="6180283" y="1100888"/>
          <a:ext cx="452539" cy="452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86821-537C-4751-A814-365432A4F71C}">
      <dsp:nvSpPr>
        <dsp:cNvPr id="0" name=""/>
        <dsp:cNvSpPr/>
      </dsp:nvSpPr>
      <dsp:spPr>
        <a:xfrm>
          <a:off x="6406553" y="1327158"/>
          <a:ext cx="1670913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10-11 классы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профиль</a:t>
          </a:r>
          <a:endParaRPr lang="ru-RU" sz="2000" kern="1200" dirty="0"/>
        </a:p>
      </dsp:txBody>
      <dsp:txXfrm>
        <a:off x="6406553" y="1327158"/>
        <a:ext cx="1670913" cy="3024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AAFF8-A7C4-41E3-844E-B9233B5355C7}">
      <dsp:nvSpPr>
        <dsp:cNvPr id="0" name=""/>
        <dsp:cNvSpPr/>
      </dsp:nvSpPr>
      <dsp:spPr>
        <a:xfrm rot="16200000">
          <a:off x="-1448379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5-6 класс</a:t>
          </a:r>
          <a:endParaRPr lang="ru-RU" sz="2600" kern="1200" dirty="0"/>
        </a:p>
      </dsp:txBody>
      <dsp:txXfrm>
        <a:off x="-1448379" y="2235292"/>
        <a:ext cx="3394043" cy="372646"/>
      </dsp:txXfrm>
    </dsp:sp>
    <dsp:sp modelId="{550EA36D-C085-4917-B35E-5BB0B66B745A}">
      <dsp:nvSpPr>
        <dsp:cNvPr id="0" name=""/>
        <dsp:cNvSpPr/>
      </dsp:nvSpPr>
      <dsp:spPr>
        <a:xfrm>
          <a:off x="434965" y="724593"/>
          <a:ext cx="185617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28654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Приобретение первоначального опыта в различных сферах профессиональной практики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err="1" smtClean="0"/>
            <a:t>Профориентационный</a:t>
          </a:r>
          <a:r>
            <a:rPr lang="ru-RU" sz="1100" kern="1200" dirty="0" smtClean="0"/>
            <a:t> компонент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Внеурочная деятельность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Диагностика </a:t>
          </a:r>
          <a:r>
            <a:rPr lang="ru-RU" sz="1100" kern="1200" dirty="0" err="1" smtClean="0"/>
            <a:t>сформированности</a:t>
          </a:r>
          <a:r>
            <a:rPr lang="ru-RU" sz="1100" kern="1200" dirty="0" smtClean="0"/>
            <a:t> УУД по самоопределению учащихся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Пригласительная работа</a:t>
          </a:r>
          <a:endParaRPr lang="ru-RU" sz="1100" kern="1200" dirty="0"/>
        </a:p>
      </dsp:txBody>
      <dsp:txXfrm>
        <a:off x="434965" y="724593"/>
        <a:ext cx="1856175" cy="3394043"/>
      </dsp:txXfrm>
    </dsp:sp>
    <dsp:sp modelId="{F9D526B2-F74C-4791-B7DF-C0BA0F978A13}">
      <dsp:nvSpPr>
        <dsp:cNvPr id="0" name=""/>
        <dsp:cNvSpPr/>
      </dsp:nvSpPr>
      <dsp:spPr>
        <a:xfrm>
          <a:off x="62318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E4F81-D533-472F-88E8-AEE3AA479263}">
      <dsp:nvSpPr>
        <dsp:cNvPr id="0" name=""/>
        <dsp:cNvSpPr/>
      </dsp:nvSpPr>
      <dsp:spPr>
        <a:xfrm rot="16200000">
          <a:off x="1272333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7 класс</a:t>
          </a:r>
          <a:endParaRPr lang="ru-RU" sz="2600" kern="1200" dirty="0"/>
        </a:p>
      </dsp:txBody>
      <dsp:txXfrm>
        <a:off x="1272333" y="2235292"/>
        <a:ext cx="3394043" cy="372646"/>
      </dsp:txXfrm>
    </dsp:sp>
    <dsp:sp modelId="{3CEA5A37-F27B-4202-B73A-E3839163AA46}">
      <dsp:nvSpPr>
        <dsp:cNvPr id="0" name=""/>
        <dsp:cNvSpPr/>
      </dsp:nvSpPr>
      <dsp:spPr>
        <a:xfrm>
          <a:off x="3155678" y="724593"/>
          <a:ext cx="185617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28654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Ознакомительный этап – обобщение  информации о сферах деятельности, подведение итогов </a:t>
          </a:r>
          <a:r>
            <a:rPr lang="ru-RU" sz="1100" kern="1200" dirty="0" err="1" smtClean="0"/>
            <a:t>профориентационной</a:t>
          </a:r>
          <a:r>
            <a:rPr lang="ru-RU" sz="1100" kern="1200" dirty="0" smtClean="0"/>
            <a:t> работы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Предметы учебного плана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Факультативы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Внеурочная деятельность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Дополнительное образование</a:t>
          </a:r>
          <a:endParaRPr lang="ru-RU" sz="1100" kern="1200" dirty="0"/>
        </a:p>
      </dsp:txBody>
      <dsp:txXfrm>
        <a:off x="3155678" y="724593"/>
        <a:ext cx="1856175" cy="3394043"/>
      </dsp:txXfrm>
    </dsp:sp>
    <dsp:sp modelId="{A5BBA243-A136-4DD8-BEA9-9A6435342717}">
      <dsp:nvSpPr>
        <dsp:cNvPr id="0" name=""/>
        <dsp:cNvSpPr/>
      </dsp:nvSpPr>
      <dsp:spPr>
        <a:xfrm>
          <a:off x="2783032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60AAC-666E-4D4D-A367-28F9E2C5CE8C}">
      <dsp:nvSpPr>
        <dsp:cNvPr id="0" name=""/>
        <dsp:cNvSpPr/>
      </dsp:nvSpPr>
      <dsp:spPr>
        <a:xfrm rot="16200000">
          <a:off x="3993047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 класс</a:t>
          </a:r>
          <a:endParaRPr lang="ru-RU" sz="2600" kern="1200" dirty="0"/>
        </a:p>
      </dsp:txBody>
      <dsp:txXfrm>
        <a:off x="3993047" y="2235292"/>
        <a:ext cx="3394043" cy="372646"/>
      </dsp:txXfrm>
    </dsp:sp>
    <dsp:sp modelId="{04EB8D27-5764-4AC1-8CFE-0CF4764F528C}">
      <dsp:nvSpPr>
        <dsp:cNvPr id="0" name=""/>
        <dsp:cNvSpPr/>
      </dsp:nvSpPr>
      <dsp:spPr>
        <a:xfrm>
          <a:off x="5876392" y="724593"/>
          <a:ext cx="185617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28654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Подготовительный этап – системное введение пропедевтических факультативных занятий в рамках профессионального самоопределения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Предметы учебного плана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Факультативы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Внеурочная деятельность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Дополнительное образование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Сетевая реализация ОП (занятия на базе колледжа)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Проекты</a:t>
          </a:r>
          <a:endParaRPr lang="ru-RU" sz="1100" kern="1200" dirty="0"/>
        </a:p>
      </dsp:txBody>
      <dsp:txXfrm>
        <a:off x="5876392" y="724593"/>
        <a:ext cx="1856175" cy="3394043"/>
      </dsp:txXfrm>
    </dsp:sp>
    <dsp:sp modelId="{85BF1A1A-786D-432A-AD89-E6424FE2460E}">
      <dsp:nvSpPr>
        <dsp:cNvPr id="0" name=""/>
        <dsp:cNvSpPr/>
      </dsp:nvSpPr>
      <dsp:spPr>
        <a:xfrm>
          <a:off x="5503745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C4EFF-B884-4E96-8413-2ABC4DF05061}">
      <dsp:nvSpPr>
        <dsp:cNvPr id="0" name=""/>
        <dsp:cNvSpPr/>
      </dsp:nvSpPr>
      <dsp:spPr>
        <a:xfrm rot="16200000">
          <a:off x="6713761" y="2235292"/>
          <a:ext cx="3394043" cy="3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8654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9 класс</a:t>
          </a:r>
          <a:endParaRPr lang="ru-RU" sz="2600" kern="1200" dirty="0"/>
        </a:p>
      </dsp:txBody>
      <dsp:txXfrm>
        <a:off x="6713761" y="2235292"/>
        <a:ext cx="3394043" cy="372646"/>
      </dsp:txXfrm>
    </dsp:sp>
    <dsp:sp modelId="{EA7FE76A-0F14-4804-A1F9-0164793A9D8D}">
      <dsp:nvSpPr>
        <dsp:cNvPr id="0" name=""/>
        <dsp:cNvSpPr/>
      </dsp:nvSpPr>
      <dsp:spPr>
        <a:xfrm>
          <a:off x="8597106" y="724593"/>
          <a:ext cx="185617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28654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Основной этап – моделирование видов образовательной деятельности, востребованных в профильной школе, подготовка к профильному образованию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Специализированный учебный план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Портфолио учащегося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8597106" y="724593"/>
        <a:ext cx="1856175" cy="3394043"/>
      </dsp:txXfrm>
    </dsp:sp>
    <dsp:sp modelId="{D634B7B1-0B95-41C9-86B6-F1061D0E803F}">
      <dsp:nvSpPr>
        <dsp:cNvPr id="0" name=""/>
        <dsp:cNvSpPr/>
      </dsp:nvSpPr>
      <dsp:spPr>
        <a:xfrm>
          <a:off x="8224459" y="232700"/>
          <a:ext cx="745293" cy="7452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AAFF8-A7C4-41E3-844E-B9233B5355C7}">
      <dsp:nvSpPr>
        <dsp:cNvPr id="0" name=""/>
        <dsp:cNvSpPr/>
      </dsp:nvSpPr>
      <dsp:spPr>
        <a:xfrm rot="16200000">
          <a:off x="-1590055" y="2422522"/>
          <a:ext cx="3684501" cy="37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382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Анкетирование №1. Общее собрание</a:t>
          </a:r>
          <a:endParaRPr lang="ru-RU" sz="1600" kern="1200" dirty="0"/>
        </a:p>
      </dsp:txBody>
      <dsp:txXfrm>
        <a:off x="-1590055" y="2422522"/>
        <a:ext cx="3684501" cy="379141"/>
      </dsp:txXfrm>
    </dsp:sp>
    <dsp:sp modelId="{550EA36D-C085-4917-B35E-5BB0B66B745A}">
      <dsp:nvSpPr>
        <dsp:cNvPr id="0" name=""/>
        <dsp:cNvSpPr/>
      </dsp:nvSpPr>
      <dsp:spPr>
        <a:xfrm>
          <a:off x="441765" y="769842"/>
          <a:ext cx="1888525" cy="368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4382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Ознакомление с планами школы и предварительное анкетирование для подготовки </a:t>
          </a:r>
          <a:r>
            <a:rPr lang="ru-RU" sz="1200" kern="1200" dirty="0" err="1" smtClean="0"/>
            <a:t>профориентационного</a:t>
          </a:r>
          <a:r>
            <a:rPr lang="ru-RU" sz="1200" kern="1200" dirty="0" smtClean="0"/>
            <a:t> дня и пригласительных работ с учетом мнения участников образовательных отношений.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14 апреля 2023 года</a:t>
          </a:r>
          <a:endParaRPr lang="ru-RU" sz="1200" kern="1200" dirty="0"/>
        </a:p>
      </dsp:txBody>
      <dsp:txXfrm>
        <a:off x="441765" y="769842"/>
        <a:ext cx="1888525" cy="3684501"/>
      </dsp:txXfrm>
    </dsp:sp>
    <dsp:sp modelId="{F9D526B2-F74C-4791-B7DF-C0BA0F978A13}">
      <dsp:nvSpPr>
        <dsp:cNvPr id="0" name=""/>
        <dsp:cNvSpPr/>
      </dsp:nvSpPr>
      <dsp:spPr>
        <a:xfrm>
          <a:off x="62624" y="269375"/>
          <a:ext cx="758282" cy="7582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E4F81-D533-472F-88E8-AEE3AA479263}">
      <dsp:nvSpPr>
        <dsp:cNvPr id="0" name=""/>
        <dsp:cNvSpPr/>
      </dsp:nvSpPr>
      <dsp:spPr>
        <a:xfrm rot="16200000">
          <a:off x="1175562" y="2422522"/>
          <a:ext cx="3684501" cy="37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382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Анкетирование №2</a:t>
          </a:r>
          <a:endParaRPr lang="ru-RU" sz="1600" kern="1200" dirty="0"/>
        </a:p>
      </dsp:txBody>
      <dsp:txXfrm>
        <a:off x="1175562" y="2422522"/>
        <a:ext cx="3684501" cy="379141"/>
      </dsp:txXfrm>
    </dsp:sp>
    <dsp:sp modelId="{3CEA5A37-F27B-4202-B73A-E3839163AA46}">
      <dsp:nvSpPr>
        <dsp:cNvPr id="0" name=""/>
        <dsp:cNvSpPr/>
      </dsp:nvSpPr>
      <dsp:spPr>
        <a:xfrm>
          <a:off x="3207383" y="769842"/>
          <a:ext cx="1888525" cy="368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4382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Анкетирование по итогам участия в </a:t>
          </a:r>
          <a:r>
            <a:rPr lang="ru-RU" sz="1200" kern="1200" dirty="0" err="1" smtClean="0"/>
            <a:t>профориентациооном</a:t>
          </a:r>
          <a:r>
            <a:rPr lang="ru-RU" sz="1200" kern="1200" dirty="0" smtClean="0"/>
            <a:t> дне и по результатам пригласительной работы.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20 мая 2023 года</a:t>
          </a:r>
          <a:endParaRPr lang="ru-RU" sz="1200" kern="1200" dirty="0"/>
        </a:p>
      </dsp:txBody>
      <dsp:txXfrm>
        <a:off x="3207383" y="769842"/>
        <a:ext cx="1888525" cy="3684501"/>
      </dsp:txXfrm>
    </dsp:sp>
    <dsp:sp modelId="{A5BBA243-A136-4DD8-BEA9-9A6435342717}">
      <dsp:nvSpPr>
        <dsp:cNvPr id="0" name=""/>
        <dsp:cNvSpPr/>
      </dsp:nvSpPr>
      <dsp:spPr>
        <a:xfrm>
          <a:off x="2828242" y="269375"/>
          <a:ext cx="758282" cy="7582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60AAC-666E-4D4D-A367-28F9E2C5CE8C}">
      <dsp:nvSpPr>
        <dsp:cNvPr id="0" name=""/>
        <dsp:cNvSpPr/>
      </dsp:nvSpPr>
      <dsp:spPr>
        <a:xfrm rot="16200000">
          <a:off x="3941180" y="2422522"/>
          <a:ext cx="3684501" cy="37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382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Подача заявлений</a:t>
          </a:r>
          <a:endParaRPr lang="ru-RU" sz="1600" kern="1200" dirty="0"/>
        </a:p>
      </dsp:txBody>
      <dsp:txXfrm>
        <a:off x="3941180" y="2422522"/>
        <a:ext cx="3684501" cy="379141"/>
      </dsp:txXfrm>
    </dsp:sp>
    <dsp:sp modelId="{04EB8D27-5764-4AC1-8CFE-0CF4764F528C}">
      <dsp:nvSpPr>
        <dsp:cNvPr id="0" name=""/>
        <dsp:cNvSpPr/>
      </dsp:nvSpPr>
      <dsp:spPr>
        <a:xfrm>
          <a:off x="5973002" y="769842"/>
          <a:ext cx="1888525" cy="368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4382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Организованный приём заявлений до 15 июня 2023 года.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 далее на свободные места до 5 сентября 2023 года.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Знакомство с классными руководителями.</a:t>
          </a:r>
          <a:endParaRPr lang="ru-RU" sz="1200" kern="1200" dirty="0"/>
        </a:p>
      </dsp:txBody>
      <dsp:txXfrm>
        <a:off x="5973002" y="769842"/>
        <a:ext cx="1888525" cy="3684501"/>
      </dsp:txXfrm>
    </dsp:sp>
    <dsp:sp modelId="{85BF1A1A-786D-432A-AD89-E6424FE2460E}">
      <dsp:nvSpPr>
        <dsp:cNvPr id="0" name=""/>
        <dsp:cNvSpPr/>
      </dsp:nvSpPr>
      <dsp:spPr>
        <a:xfrm>
          <a:off x="5593861" y="269375"/>
          <a:ext cx="758282" cy="7582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C4EFF-B884-4E96-8413-2ABC4DF05061}">
      <dsp:nvSpPr>
        <dsp:cNvPr id="0" name=""/>
        <dsp:cNvSpPr/>
      </dsp:nvSpPr>
      <dsp:spPr>
        <a:xfrm rot="16200000">
          <a:off x="6706799" y="2422522"/>
          <a:ext cx="3684501" cy="37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382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классов </a:t>
          </a:r>
          <a:endParaRPr lang="ru-RU" sz="1600" kern="1200" dirty="0"/>
        </a:p>
      </dsp:txBody>
      <dsp:txXfrm>
        <a:off x="6706799" y="2422522"/>
        <a:ext cx="3684501" cy="379141"/>
      </dsp:txXfrm>
    </dsp:sp>
    <dsp:sp modelId="{EA7FE76A-0F14-4804-A1F9-0164793A9D8D}">
      <dsp:nvSpPr>
        <dsp:cNvPr id="0" name=""/>
        <dsp:cNvSpPr/>
      </dsp:nvSpPr>
      <dsp:spPr>
        <a:xfrm>
          <a:off x="8738620" y="769842"/>
          <a:ext cx="1888525" cy="3684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4382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Пять 7 классов.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до 31 августа 2023 года.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8738620" y="769842"/>
        <a:ext cx="1888525" cy="3684501"/>
      </dsp:txXfrm>
    </dsp:sp>
    <dsp:sp modelId="{D634B7B1-0B95-41C9-86B6-F1061D0E803F}">
      <dsp:nvSpPr>
        <dsp:cNvPr id="0" name=""/>
        <dsp:cNvSpPr/>
      </dsp:nvSpPr>
      <dsp:spPr>
        <a:xfrm>
          <a:off x="8359479" y="269375"/>
          <a:ext cx="758282" cy="7582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63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39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04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3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48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8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02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90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347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921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034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70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36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727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50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1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5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7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9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5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5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0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584E-F5F8-4731-97E8-C250EBCA5FE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EF52-7221-4902-BC8B-80D4873F8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70E4-7261-4455-858A-DE9AE052552F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13.04.2023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5342C-29EB-49A7-9396-D8D67FE7269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84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016" y="0"/>
            <a:ext cx="1541984" cy="1403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472" y="1839349"/>
            <a:ext cx="11322899" cy="2201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Проект реализации </a:t>
            </a:r>
            <a:r>
              <a:rPr lang="ru-RU" sz="4000" dirty="0" err="1" smtClean="0"/>
              <a:t>предпрофильного</a:t>
            </a:r>
            <a:r>
              <a:rPr lang="ru-RU" sz="4000" dirty="0" smtClean="0"/>
              <a:t> обучения в 7 классах </a:t>
            </a:r>
            <a:br>
              <a:rPr lang="ru-RU" sz="4000" dirty="0" smtClean="0"/>
            </a:br>
            <a:r>
              <a:rPr lang="ru-RU" sz="4000" dirty="0" smtClean="0"/>
              <a:t>в 2023-2024 учебном году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3547" y="85764"/>
            <a:ext cx="8986685" cy="13175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Муниципальное автономное общеобразовательное учреждение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«Средняя общеобразовательная школа № 1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имени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Героя Советского Союза И.В. Королькова»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74" y="4368023"/>
            <a:ext cx="4426626" cy="248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914276" y="5749453"/>
            <a:ext cx="4455354" cy="644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ea typeface="+mn-ea"/>
                <a:cs typeface="+mn-cs"/>
              </a:rPr>
              <a:t>14.04.2023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rgbClr val="82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82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382574">
            <a:off x="8972820" y="6241252"/>
            <a:ext cx="3083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+mn-cs"/>
              </a:rPr>
              <a:t>Отличное место для учебы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anose="030907020304070204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4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23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Формирование классов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088895"/>
              </p:ext>
            </p:extLst>
          </p:nvPr>
        </p:nvGraphicFramePr>
        <p:xfrm>
          <a:off x="838199" y="1453243"/>
          <a:ext cx="10689771" cy="47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371" y="1"/>
            <a:ext cx="10515600" cy="4315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Проект учебного плана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04238"/>
              </p:ext>
            </p:extLst>
          </p:nvPr>
        </p:nvGraphicFramePr>
        <p:xfrm>
          <a:off x="136071" y="384666"/>
          <a:ext cx="11941628" cy="634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687">
                  <a:extLst>
                    <a:ext uri="{9D8B030D-6E8A-4147-A177-3AD203B41FA5}">
                      <a16:colId xmlns:a16="http://schemas.microsoft.com/office/drawing/2014/main" val="2426142719"/>
                    </a:ext>
                  </a:extLst>
                </a:gridCol>
                <a:gridCol w="1464889">
                  <a:extLst>
                    <a:ext uri="{9D8B030D-6E8A-4147-A177-3AD203B41FA5}">
                      <a16:colId xmlns:a16="http://schemas.microsoft.com/office/drawing/2014/main" val="2855390362"/>
                    </a:ext>
                  </a:extLst>
                </a:gridCol>
                <a:gridCol w="1353632">
                  <a:extLst>
                    <a:ext uri="{9D8B030D-6E8A-4147-A177-3AD203B41FA5}">
                      <a16:colId xmlns:a16="http://schemas.microsoft.com/office/drawing/2014/main" val="1445904266"/>
                    </a:ext>
                  </a:extLst>
                </a:gridCol>
                <a:gridCol w="1464889">
                  <a:extLst>
                    <a:ext uri="{9D8B030D-6E8A-4147-A177-3AD203B41FA5}">
                      <a16:colId xmlns:a16="http://schemas.microsoft.com/office/drawing/2014/main" val="2924071147"/>
                    </a:ext>
                  </a:extLst>
                </a:gridCol>
                <a:gridCol w="1335089">
                  <a:extLst>
                    <a:ext uri="{9D8B030D-6E8A-4147-A177-3AD203B41FA5}">
                      <a16:colId xmlns:a16="http://schemas.microsoft.com/office/drawing/2014/main" val="927620097"/>
                    </a:ext>
                  </a:extLst>
                </a:gridCol>
                <a:gridCol w="1415442">
                  <a:extLst>
                    <a:ext uri="{9D8B030D-6E8A-4147-A177-3AD203B41FA5}">
                      <a16:colId xmlns:a16="http://schemas.microsoft.com/office/drawing/2014/main" val="2391759842"/>
                    </a:ext>
                  </a:extLst>
                </a:gridCol>
              </a:tblGrid>
              <a:tr h="4287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Предмет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 класс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561536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50925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Литература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676316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Иностранный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29343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Алгебра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069489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Геометрия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61497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Вероятность и статистика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57172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01873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52658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64065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39892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623849"/>
                  </a:ext>
                </a:extLst>
              </a:tr>
              <a:tr h="3774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435148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7231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Изобразительное</a:t>
                      </a:r>
                      <a:r>
                        <a:rPr lang="ru-RU" sz="1600" baseline="0" dirty="0" smtClean="0"/>
                        <a:t> искусство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78423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Физическая культура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44583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54178"/>
                  </a:ext>
                </a:extLst>
              </a:tr>
              <a:tr h="3460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Часть формируемая участниками ОО: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?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?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?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?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?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63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1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431"/>
            <a:ext cx="10515600" cy="5583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Проект плана внеурочной деятельности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4558"/>
            <a:ext cx="10515600" cy="509927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Обязательная часть для всех классов:</a:t>
            </a:r>
          </a:p>
          <a:p>
            <a:r>
              <a:rPr lang="ru-RU" dirty="0" smtClean="0"/>
              <a:t>Разговоры о важном</a:t>
            </a:r>
          </a:p>
          <a:p>
            <a:r>
              <a:rPr lang="ru-RU" dirty="0" err="1" smtClean="0"/>
              <a:t>Профилум</a:t>
            </a:r>
            <a:r>
              <a:rPr lang="ru-RU" dirty="0" smtClean="0"/>
              <a:t>. Карьерная грамотность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Вариативная часть:</a:t>
            </a:r>
          </a:p>
          <a:p>
            <a:r>
              <a:rPr lang="ru-RU" dirty="0" smtClean="0"/>
              <a:t>За страницами учебника математики</a:t>
            </a:r>
          </a:p>
          <a:p>
            <a:r>
              <a:rPr lang="ru-RU" dirty="0" smtClean="0"/>
              <a:t>Тайны русского языка</a:t>
            </a:r>
          </a:p>
          <a:p>
            <a:r>
              <a:rPr lang="ru-RU" dirty="0" smtClean="0"/>
              <a:t>Решение задач повышенной сложности по физике</a:t>
            </a:r>
          </a:p>
          <a:p>
            <a:r>
              <a:rPr lang="ru-RU" dirty="0" smtClean="0"/>
              <a:t>За страницами учебника биологии, обществознания ….</a:t>
            </a:r>
          </a:p>
          <a:p>
            <a:endParaRPr lang="ru-RU" dirty="0" smtClean="0"/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3" y="10120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Ресурсы дополнительного образования, Центра «Точка Роста».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Образовательные программы:</a:t>
            </a: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3D-моделирование-протипирование</a:t>
            </a:r>
          </a:p>
          <a:p>
            <a:r>
              <a:rPr lang="ru-RU" dirty="0" smtClean="0"/>
              <a:t>Работа с проектами</a:t>
            </a:r>
          </a:p>
          <a:p>
            <a:r>
              <a:rPr lang="ru-RU" dirty="0" smtClean="0"/>
              <a:t>Видеопроизводство</a:t>
            </a:r>
          </a:p>
          <a:p>
            <a:r>
              <a:rPr lang="ru-RU" dirty="0" smtClean="0"/>
              <a:t>Визуальное искусство</a:t>
            </a:r>
          </a:p>
          <a:p>
            <a:r>
              <a:rPr lang="ru-RU" dirty="0" smtClean="0"/>
              <a:t>Волонтерский отряд</a:t>
            </a:r>
          </a:p>
          <a:p>
            <a:r>
              <a:rPr lang="ru-RU" dirty="0" smtClean="0"/>
              <a:t>Графический дизайн</a:t>
            </a:r>
          </a:p>
          <a:p>
            <a:r>
              <a:rPr lang="ru-RU" dirty="0" smtClean="0"/>
              <a:t>Ландшафтный дизайн</a:t>
            </a:r>
          </a:p>
          <a:p>
            <a:r>
              <a:rPr lang="ru-RU" dirty="0" smtClean="0"/>
              <a:t>Оказание первой медицинской помощи</a:t>
            </a:r>
          </a:p>
          <a:p>
            <a:r>
              <a:rPr lang="ru-RU" dirty="0" smtClean="0"/>
              <a:t>Первая помощь азбука безопасности</a:t>
            </a:r>
          </a:p>
          <a:p>
            <a:r>
              <a:rPr lang="ru-RU" dirty="0" smtClean="0"/>
              <a:t>Шахматы</a:t>
            </a:r>
          </a:p>
          <a:p>
            <a:r>
              <a:rPr lang="ru-RU" dirty="0" smtClean="0"/>
              <a:t>Код будущего</a:t>
            </a:r>
            <a:endParaRPr lang="ru-RU" dirty="0"/>
          </a:p>
        </p:txBody>
      </p:sp>
      <p:pic>
        <p:nvPicPr>
          <p:cNvPr id="7170" name="Picture 2" descr="т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8935" r="5158" b="13199"/>
          <a:stretch/>
        </p:blipFill>
        <p:spPr bwMode="auto">
          <a:xfrm>
            <a:off x="6270171" y="845626"/>
            <a:ext cx="4049486" cy="20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  <p:pic>
        <p:nvPicPr>
          <p:cNvPr id="7172" name="Picture 4" descr="Точка рост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30" y="2870370"/>
            <a:ext cx="4840968" cy="36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343" y="531268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Лучше целиться в высокое качество и не попасть в него, чем целиться в низкое качество и попасть.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Т.Дж.Ватсон</a:t>
            </a:r>
            <a:r>
              <a:rPr lang="ru-RU" sz="1800" dirty="0" smtClean="0"/>
              <a:t>, основатель фирмы </a:t>
            </a:r>
            <a:r>
              <a:rPr lang="en-US" sz="1800" dirty="0" smtClean="0"/>
              <a:t>IBM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4" y="1485900"/>
            <a:ext cx="10602686" cy="469106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Вместе у нас всё получится!</a:t>
            </a:r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Благодарим за внимание!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86" y="24045"/>
            <a:ext cx="10793186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472C4">
                    <a:lumMod val="75000"/>
                  </a:srgbClr>
                </a:solidFill>
              </a:rPr>
              <a:t>Новации 2022-2023 учебного год </a:t>
            </a:r>
            <a:r>
              <a:rPr lang="ru-RU" sz="3600" b="1" dirty="0">
                <a:solidFill>
                  <a:srgbClr val="4472C4">
                    <a:lumMod val="75000"/>
                  </a:srgbClr>
                </a:solidFill>
              </a:rPr>
              <a:t>в МАОУ «СОШ № 1»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811272"/>
              </p:ext>
            </p:extLst>
          </p:nvPr>
        </p:nvGraphicFramePr>
        <p:xfrm>
          <a:off x="386609" y="1160148"/>
          <a:ext cx="11136085" cy="5006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546" y="5452290"/>
            <a:ext cx="2792210" cy="944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3389" y="77724"/>
            <a:ext cx="1338611" cy="1218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1404" y="5314123"/>
            <a:ext cx="2743201" cy="1083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712" y="5452290"/>
            <a:ext cx="2890186" cy="8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Новация-2023 в сфере образования города Салехард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6003"/>
            <a:ext cx="10951029" cy="4955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2023 - 2024 учебный год – в Салехарде внедрение комплексного проекта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«Школа ступеней».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Школа для старшеклассников - это система образования ориентированная на обучение, воспитание и развитие учащихся с учётом их индивидуальных особенностей, на самоопределение и подготовку к поступлению в вуз.</a:t>
            </a:r>
          </a:p>
          <a:p>
            <a:pPr algn="just"/>
            <a:endParaRPr lang="ru-RU" dirty="0" smtClean="0"/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МАОУ «Лицей»,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мкр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. «Обдорский»</a:t>
            </a:r>
          </a:p>
          <a:p>
            <a:pPr algn="r"/>
            <a:endParaRPr lang="ru-RU" dirty="0"/>
          </a:p>
          <a:p>
            <a:r>
              <a:rPr lang="ru-RU" b="1" dirty="0" smtClean="0"/>
              <a:t>Профильные классы</a:t>
            </a:r>
          </a:p>
          <a:p>
            <a:r>
              <a:rPr lang="ru-RU" b="1" dirty="0" smtClean="0"/>
              <a:t>Корпоративные классы</a:t>
            </a:r>
            <a:endParaRPr lang="ru-RU" b="1" dirty="0"/>
          </a:p>
        </p:txBody>
      </p:sp>
      <p:pic>
        <p:nvPicPr>
          <p:cNvPr id="5" name="Picture 2" descr="https://i01.fotocdn.net/s122/88fede83581c5b3c/public_pin_l/2795686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03" y="5421086"/>
            <a:ext cx="1788761" cy="11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29" y="4524896"/>
            <a:ext cx="233497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4" t="15083" r="21575" b="6489"/>
          <a:stretch/>
        </p:blipFill>
        <p:spPr>
          <a:xfrm>
            <a:off x="602548" y="111862"/>
            <a:ext cx="11361919" cy="6746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11" y="111861"/>
            <a:ext cx="844711" cy="7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22" y="18033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Организация системы </a:t>
            </a:r>
            <a:r>
              <a:rPr lang="ru-RU" b="1" dirty="0" err="1">
                <a:solidFill>
                  <a:srgbClr val="4472C4">
                    <a:lumMod val="75000"/>
                  </a:srgbClr>
                </a:solidFill>
              </a:rPr>
              <a:t>предпрофильной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 подготовки в МАОУ «СОШ №1»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642871"/>
              </p:ext>
            </p:extLst>
          </p:nvPr>
        </p:nvGraphicFramePr>
        <p:xfrm>
          <a:off x="315685" y="7582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3287" y="6172200"/>
            <a:ext cx="11849100" cy="562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i="1" dirty="0" smtClean="0"/>
              <a:t>Принимать решение о выборе профиля обучения без </a:t>
            </a:r>
            <a:r>
              <a:rPr lang="ru-RU" sz="1400" i="1" dirty="0" err="1" smtClean="0"/>
              <a:t>предпрофильной</a:t>
            </a:r>
            <a:r>
              <a:rPr lang="ru-RU" sz="1400" i="1" dirty="0" smtClean="0"/>
              <a:t> подготовки – все равно, что путешествовать без карты и компаса. </a:t>
            </a:r>
          </a:p>
          <a:p>
            <a:pPr algn="r"/>
            <a:r>
              <a:rPr lang="ru-RU" sz="1400" i="1" dirty="0" smtClean="0"/>
              <a:t>Г.В. </a:t>
            </a:r>
            <a:r>
              <a:rPr lang="ru-RU" sz="1400" i="1" dirty="0" err="1" smtClean="0"/>
              <a:t>Резапкина</a:t>
            </a:r>
            <a:endParaRPr lang="ru-RU" sz="1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7022" y="4541369"/>
            <a:ext cx="3686388" cy="12833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Внеурочная деятельность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96543" y="3729867"/>
            <a:ext cx="2726872" cy="1526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Гуманитарный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Технологический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Естественнонаучный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Универсальный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42568" y="2568463"/>
            <a:ext cx="3469819" cy="1834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Гуманитарный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Технологический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Естественнонаучный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Социально-экономический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Универсальный</a:t>
            </a:r>
          </a:p>
        </p:txBody>
      </p:sp>
    </p:spTree>
    <p:extLst>
      <p:ext uri="{BB962C8B-B14F-4D97-AF65-F5344CB8AC3E}">
        <p14:creationId xmlns:p14="http://schemas.microsoft.com/office/powerpoint/2010/main" val="30765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Организация системы </a:t>
            </a:r>
            <a:r>
              <a:rPr lang="ru-RU" b="1" dirty="0" err="1" smtClean="0">
                <a:solidFill>
                  <a:srgbClr val="4472C4">
                    <a:lumMod val="75000"/>
                  </a:srgbClr>
                </a:solidFill>
              </a:rPr>
              <a:t>предпрофильной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 подготовки в МАОУ «СОШ №1»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556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182" y="365125"/>
            <a:ext cx="13412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879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Наши шаги: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1181"/>
            <a:ext cx="10515600" cy="4351338"/>
          </a:xfrm>
        </p:spPr>
        <p:txBody>
          <a:bodyPr/>
          <a:lstStyle/>
          <a:p>
            <a:r>
              <a:rPr lang="ru-RU" dirty="0" smtClean="0"/>
              <a:t>Проект локального акта о </a:t>
            </a:r>
            <a:r>
              <a:rPr lang="ru-RU" dirty="0" err="1" smtClean="0"/>
              <a:t>предпрофильной</a:t>
            </a:r>
            <a:r>
              <a:rPr lang="ru-RU" dirty="0" smtClean="0"/>
              <a:t> подготовке</a:t>
            </a:r>
          </a:p>
          <a:p>
            <a:r>
              <a:rPr lang="ru-RU" dirty="0" smtClean="0"/>
              <a:t>Подготовка материально-технической базы</a:t>
            </a:r>
          </a:p>
          <a:p>
            <a:r>
              <a:rPr lang="ru-RU" dirty="0" smtClean="0"/>
              <a:t>Подготовка предварительной тарификации (подбор кадров)</a:t>
            </a:r>
          </a:p>
          <a:p>
            <a:r>
              <a:rPr lang="ru-RU" dirty="0" smtClean="0"/>
              <a:t>Проект учебного плана на 2023-2024 учебный год</a:t>
            </a:r>
          </a:p>
          <a:p>
            <a:r>
              <a:rPr lang="ru-RU" dirty="0" smtClean="0"/>
              <a:t>Проект плана внеурочной деятельности</a:t>
            </a:r>
          </a:p>
          <a:p>
            <a:r>
              <a:rPr lang="ru-RU" dirty="0" smtClean="0"/>
              <a:t>Приведение в соответствие Федеральным образовательным программам Программы начального общего, основного общего образования</a:t>
            </a:r>
          </a:p>
          <a:p>
            <a:r>
              <a:rPr lang="ru-RU" dirty="0" smtClean="0"/>
              <a:t>Подбор диагностик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Условия зачисления в </a:t>
            </a:r>
            <a:r>
              <a:rPr lang="ru-RU" b="1" dirty="0" err="1" smtClean="0">
                <a:solidFill>
                  <a:srgbClr val="4472C4">
                    <a:lumMod val="75000"/>
                  </a:srgbClr>
                </a:solidFill>
              </a:rPr>
              <a:t>предпрофильный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 класс МАОУ «СОШ №1»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Выполнение пригласительной работы</a:t>
            </a:r>
          </a:p>
          <a:p>
            <a:r>
              <a:rPr lang="ru-RU" dirty="0" smtClean="0"/>
              <a:t>Участие в </a:t>
            </a:r>
            <a:r>
              <a:rPr lang="ru-RU" dirty="0" err="1" smtClean="0"/>
              <a:t>Профориентационном</a:t>
            </a:r>
            <a:r>
              <a:rPr lang="ru-RU" dirty="0" smtClean="0"/>
              <a:t> дне (пробы, диагностика)</a:t>
            </a:r>
          </a:p>
          <a:p>
            <a:r>
              <a:rPr lang="ru-RU" dirty="0" smtClean="0"/>
              <a:t>Успеваемость по предметам профильной направленности (текущий </a:t>
            </a:r>
            <a:r>
              <a:rPr lang="ru-RU" dirty="0" err="1" smtClean="0"/>
              <a:t>средневзвещенный</a:t>
            </a:r>
            <a:r>
              <a:rPr lang="ru-RU" dirty="0" smtClean="0"/>
              <a:t> балл по профильным предметам не ниже 4,0 и отсутствие задолженностей по остальным изучаемым предметам за предыдущий период)</a:t>
            </a:r>
          </a:p>
          <a:p>
            <a:r>
              <a:rPr lang="ru-RU" dirty="0" smtClean="0"/>
              <a:t>Заявление родителя  (законного представителя)</a:t>
            </a:r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Сохраняется право перевода в другой класс соответствующей параллели на основании заявления родителей и в соответствии с локальным актом учреждения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1717" cy="1325563"/>
          </a:xfrm>
        </p:spPr>
        <p:txBody>
          <a:bodyPr/>
          <a:lstStyle/>
          <a:p>
            <a:r>
              <a:rPr lang="ru-RU" b="1" dirty="0" err="1" smtClean="0">
                <a:solidFill>
                  <a:srgbClr val="4472C4">
                    <a:lumMod val="75000"/>
                  </a:srgbClr>
                </a:solidFill>
              </a:rPr>
              <a:t>Профориентационные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 пробы – 13 мая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Пригласительная работа 16 мая по предметам:</a:t>
            </a:r>
          </a:p>
          <a:p>
            <a:r>
              <a:rPr lang="ru-RU" dirty="0" smtClean="0"/>
              <a:t>Математика</a:t>
            </a:r>
          </a:p>
          <a:p>
            <a:r>
              <a:rPr lang="ru-RU" dirty="0" smtClean="0"/>
              <a:t>Биология</a:t>
            </a:r>
          </a:p>
          <a:p>
            <a:r>
              <a:rPr lang="ru-RU" dirty="0" smtClean="0"/>
              <a:t>История / обществознание</a:t>
            </a:r>
          </a:p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31630" y="6176963"/>
            <a:ext cx="3888920" cy="562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i="1" dirty="0" smtClean="0"/>
              <a:t>Зачисление до 15 июня 2023 года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2" y="66902"/>
            <a:ext cx="134123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792</Words>
  <Application>Microsoft Office PowerPoint</Application>
  <PresentationFormat>Широкоэкранный</PresentationFormat>
  <Paragraphs>236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Mistral</vt:lpstr>
      <vt:lpstr>Trebuchet MS</vt:lpstr>
      <vt:lpstr>Tw Cen MT</vt:lpstr>
      <vt:lpstr>Тема Office</vt:lpstr>
      <vt:lpstr>Контур</vt:lpstr>
      <vt:lpstr>Проект реализации предпрофильного обучения в 7 классах  в 2023-2024 учебном году</vt:lpstr>
      <vt:lpstr>Новации 2022-2023 учебного год в МАОУ «СОШ № 1»</vt:lpstr>
      <vt:lpstr>Новация-2023 в сфере образования города Салехард</vt:lpstr>
      <vt:lpstr>Презентация PowerPoint</vt:lpstr>
      <vt:lpstr>Организация системы предпрофильной подготовки в МАОУ «СОШ №1»</vt:lpstr>
      <vt:lpstr>Организация системы предпрофильной подготовки в МАОУ «СОШ №1»</vt:lpstr>
      <vt:lpstr>Наши шаги:</vt:lpstr>
      <vt:lpstr>Условия зачисления в предпрофильный класс МАОУ «СОШ №1»</vt:lpstr>
      <vt:lpstr>Профориентационные пробы – 13 мая</vt:lpstr>
      <vt:lpstr>Формирование классов</vt:lpstr>
      <vt:lpstr>Проект учебного плана</vt:lpstr>
      <vt:lpstr>Проект плана внеурочной деятельности</vt:lpstr>
      <vt:lpstr>Ресурсы дополнительного образования, Центра «Точка Роста».</vt:lpstr>
      <vt:lpstr>Лучше целиться в высокое качество и не попасть в него, чем целиться в низкое качество и попасть.  Т.Дж.Ватсон, основатель фирмы IBM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 государственной итоговой аттестации.  Получения допуска к гиа.</dc:title>
  <dc:creator>Пользователь Windows</dc:creator>
  <cp:lastModifiedBy>Пользователь Windows</cp:lastModifiedBy>
  <cp:revision>50</cp:revision>
  <dcterms:created xsi:type="dcterms:W3CDTF">2023-04-13T14:28:53Z</dcterms:created>
  <dcterms:modified xsi:type="dcterms:W3CDTF">2023-04-14T04:07:52Z</dcterms:modified>
</cp:coreProperties>
</file>