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82" r:id="rId12"/>
    <p:sldId id="283" r:id="rId13"/>
    <p:sldId id="284" r:id="rId14"/>
    <p:sldId id="268" r:id="rId15"/>
    <p:sldId id="261" r:id="rId16"/>
    <p:sldId id="267" r:id="rId17"/>
    <p:sldId id="278" r:id="rId18"/>
    <p:sldId id="269" r:id="rId19"/>
    <p:sldId id="270" r:id="rId20"/>
    <p:sldId id="280" r:id="rId21"/>
    <p:sldId id="277" r:id="rId22"/>
    <p:sldId id="271" r:id="rId23"/>
    <p:sldId id="274" r:id="rId24"/>
    <p:sldId id="272" r:id="rId25"/>
    <p:sldId id="273" r:id="rId26"/>
    <p:sldId id="275" r:id="rId27"/>
    <p:sldId id="276" r:id="rId28"/>
    <p:sldId id="279" r:id="rId29"/>
    <p:sldId id="281" r:id="rId30"/>
  </p:sldIdLst>
  <p:sldSz cx="9144000" cy="6858000" type="screen4x3"/>
  <p:notesSz cx="6858000" cy="9144000"/>
  <p:embeddedFontLst>
    <p:embeddedFont>
      <p:font typeface="Microsoft Sans Serif" panose="020B0604020202020204" pitchFamily="34" charset="0"/>
      <p:regular r:id="rId32"/>
    </p:embeddedFont>
    <p:embeddedFont>
      <p:font typeface="Comic Sans MS" panose="030F0702030302020204" pitchFamily="66" charset="0"/>
      <p:regular r:id="rId33"/>
      <p:bold r:id="rId34"/>
    </p:embeddedFont>
    <p:embeddedFont>
      <p:font typeface="DS Eraser Cyr" panose="04000500000000000000" pitchFamily="82" charset="0"/>
      <p:regular r:id="rId35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DCD"/>
    <a:srgbClr val="096713"/>
    <a:srgbClr val="000000"/>
    <a:srgbClr val="FFFF00"/>
    <a:srgbClr val="B3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5596" autoAdjust="0"/>
  </p:normalViewPr>
  <p:slideViewPr>
    <p:cSldViewPr>
      <p:cViewPr varScale="1">
        <p:scale>
          <a:sx n="70" d="100"/>
          <a:sy n="70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A2E8AF-3C6B-440B-9995-F73158520C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61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0B9E6-D719-45F2-AE38-148A62670AD6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57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656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8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40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13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634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14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65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640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16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424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17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219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18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57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19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46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914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66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92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5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23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23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24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610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65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26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29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27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265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28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44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29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27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3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52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4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36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79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6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86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7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98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8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886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6495B-40E3-4FEF-B6BF-84B5CF539BC0}" type="slidenum">
              <a:rPr lang="en-US"/>
              <a:pPr/>
              <a:t>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2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65150"/>
            <a:ext cx="7620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311277"/>
            <a:ext cx="76200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30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1" y="219077"/>
            <a:ext cx="2181225" cy="54959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8126" y="219077"/>
            <a:ext cx="6391275" cy="54959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7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17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1186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447800"/>
            <a:ext cx="35814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5814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6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9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65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309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180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098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219077"/>
            <a:ext cx="87249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4478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h1.edushd.ru/novosti/1129-ucheniki-shkoly-1-v-proekte-tu-tundra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di.sk/i/cX2O37UCzX4RBg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h1.edushd.ru/novosti/1476-prezident-shkolnoj-respubliki-ob-yavlen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di.sk/d/FLvw65rcY7FhS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di.sk/i/kwo_UFhiTWeu2Q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www.sh1.edushd.ru/novosti/1609-delovoj-zavtrak-1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5" b="15887"/>
          <a:stretch/>
        </p:blipFill>
        <p:spPr>
          <a:xfrm>
            <a:off x="5974325" y="4330171"/>
            <a:ext cx="3169675" cy="2523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70082"/>
            <a:ext cx="5938019" cy="19935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02757" y="2057662"/>
            <a:ext cx="4572000" cy="18281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>
                <a:solidFill>
                  <a:srgbClr val="FFFFFF"/>
                </a:solidFill>
                <a:latin typeface="DS Eraser Cyr" panose="04000500000000000000" pitchFamily="82" charset="0"/>
              </a:rPr>
              <a:t>МАОУ СОШ № 1 </a:t>
            </a:r>
            <a:endParaRPr lang="ru-RU" sz="3600" b="1" dirty="0" smtClean="0">
              <a:solidFill>
                <a:srgbClr val="FFFFFF"/>
              </a:solidFill>
              <a:latin typeface="DS Eraser Cyr" panose="04000500000000000000" pitchFamily="82" charset="0"/>
            </a:endParaRPr>
          </a:p>
          <a:p>
            <a:pPr lvl="0">
              <a:spcBef>
                <a:spcPct val="20000"/>
              </a:spcBef>
            </a:pPr>
            <a:r>
              <a:rPr lang="ru-RU" sz="3600" b="1" dirty="0" smtClean="0">
                <a:solidFill>
                  <a:srgbClr val="FFFFFF"/>
                </a:solidFill>
                <a:latin typeface="DS Eraser Cyr" panose="04000500000000000000" pitchFamily="82" charset="0"/>
              </a:rPr>
              <a:t>г. Салехард</a:t>
            </a:r>
            <a:endParaRPr lang="en-US" sz="3600" b="1" dirty="0">
              <a:solidFill>
                <a:srgbClr val="FFFFFF"/>
              </a:solidFill>
              <a:latin typeface="DS Eraser Cyr" panose="04000500000000000000" pitchFamily="82" charset="0"/>
            </a:endParaRPr>
          </a:p>
          <a:p>
            <a:pPr lvl="0" algn="l">
              <a:spcBef>
                <a:spcPct val="20000"/>
              </a:spcBef>
            </a:pPr>
            <a:endParaRPr lang="ru-RU" sz="2800" dirty="0">
              <a:solidFill>
                <a:srgbClr val="FFFFFF"/>
              </a:solidFill>
              <a:latin typeface="Microsoft Sans Serif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05" y="2597491"/>
            <a:ext cx="2726845" cy="4022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</a:t>
            </a: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общественной деятельности!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22775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«Деловой завтрак №2»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Гость:  депутат </a:t>
            </a:r>
            <a:r>
              <a:rPr lang="ru-RU" sz="2000" i="1" dirty="0" err="1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Салехардской</a:t>
            </a:r>
            <a:r>
              <a:rPr lang="ru-RU" sz="2000" i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думы, член фракции партии «Единая Россия» Лариса Дмитриевна </a:t>
            </a:r>
            <a:r>
              <a:rPr lang="ru-RU" sz="2000" i="1" dirty="0" err="1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Цупикова</a:t>
            </a:r>
            <a:endParaRPr lang="ru-RU" sz="2000" i="1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размещение информации: http://www.sh1.edushd.ru/novosti/1620-delovoj-zavtrak-2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2" y="3076686"/>
            <a:ext cx="4790201" cy="3284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694" y="3944695"/>
            <a:ext cx="3326461" cy="1548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1889" y="3279050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СМИ о нас:</a:t>
            </a:r>
            <a:endParaRPr lang="ru-RU" b="1" i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</a:t>
            </a: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общественной деятельности!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81" y="2275788"/>
            <a:ext cx="2844316" cy="3455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1055" y="1484784"/>
            <a:ext cx="6112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Инициатор городского дистанционного флешмоба </a:t>
            </a:r>
          </a:p>
          <a:p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«СПАСИБОУЧИТЕЛЬ89»</a:t>
            </a:r>
            <a:endParaRPr lang="ru-RU" sz="18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6709985" y="3416166"/>
            <a:ext cx="3023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Организатор творческих</a:t>
            </a:r>
          </a:p>
          <a:p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школьных мероприятий</a:t>
            </a:r>
            <a:endParaRPr lang="ru-RU" sz="18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27539"/>
            <a:ext cx="2664296" cy="355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469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99592" y="-515672"/>
            <a:ext cx="8244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в масштабном творчестве!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746213"/>
            <a:ext cx="33071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В 2018 году я стала моделью известного молодого дизайнера из России, представив её модели на всероссийском показе мод «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fashion </a:t>
            </a:r>
            <a:r>
              <a:rPr lang="en-US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week 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2018</a:t>
            </a:r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»</a:t>
            </a:r>
            <a:endParaRPr lang="ru-RU" sz="18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33" y="2777538"/>
            <a:ext cx="2592288" cy="389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4"/>
          <a:stretch/>
        </p:blipFill>
        <p:spPr>
          <a:xfrm>
            <a:off x="4423280" y="1761875"/>
            <a:ext cx="3312368" cy="3918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422786" y="718967"/>
            <a:ext cx="3307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</a:t>
            </a:r>
            <a:endParaRPr lang="ru-RU" sz="18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71816" y="838545"/>
            <a:ext cx="3609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Я была активной участницей на «Арктической недели моды»</a:t>
            </a:r>
            <a:endParaRPr lang="ru-RU" sz="18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7" t="11704" r="22595" b="10286"/>
          <a:stretch/>
        </p:blipFill>
        <p:spPr>
          <a:xfrm>
            <a:off x="4624189" y="3338341"/>
            <a:ext cx="3105767" cy="3200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ru-RU" sz="40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–за ЗОЖ!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22786" y="718967"/>
            <a:ext cx="3307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</a:t>
            </a:r>
            <a:endParaRPr lang="ru-RU" sz="18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454" y="88824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   Хобби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: уже на протяжении 6 лет моим хобби являются танцы! Пробовала себя в различных направления, но решила остановиться на современных.</a:t>
            </a:r>
          </a:p>
          <a:p>
            <a:pPr algn="just"/>
            <a:endParaRPr lang="ru-RU" sz="18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  Спорт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которым </a:t>
            </a:r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увлекаюсь, 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является волейбол, а также </a:t>
            </a:r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баскетбол; 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посещаю секции, которые проходят в нашей школе! Принимаю участие в различных соревнованиях, а также эстафетах. В свободное время от школы, посещаю тренажёрный зал.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3996" r="10778" b="6556"/>
          <a:stretch/>
        </p:blipFill>
        <p:spPr>
          <a:xfrm>
            <a:off x="107504" y="3338341"/>
            <a:ext cx="4392488" cy="319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004048" y="3365845"/>
            <a:ext cx="2480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Городской фестиваль </a:t>
            </a:r>
          </a:p>
          <a:p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«Мы – за ЗОЖ»</a:t>
            </a:r>
            <a:endParaRPr lang="ru-RU" sz="16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</a:t>
            </a: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общественной деятельности!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4" y="1956939"/>
            <a:ext cx="2854370" cy="4284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0808"/>
            <a:ext cx="4043478" cy="49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</a:t>
            </a:r>
            <a:r>
              <a:rPr lang="ru-RU" sz="3200" b="1" dirty="0">
                <a:solidFill>
                  <a:schemeClr val="bg1"/>
                </a:solidFill>
                <a:latin typeface="DS Eraser Cyr" panose="04000500000000000000" pitchFamily="82" charset="0"/>
              </a:rPr>
              <a:t>активный участник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городского клуба </a:t>
            </a:r>
            <a:r>
              <a:rPr lang="ru-RU" sz="3200" b="1" dirty="0">
                <a:solidFill>
                  <a:schemeClr val="bg1"/>
                </a:solidFill>
                <a:latin typeface="DS Eraser Cyr" panose="04000500000000000000" pitchFamily="82" charset="0"/>
              </a:rPr>
              <a:t>молодых лидеров «Политсовет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»!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8391" y="185468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Ежемесячно 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проводятся собрания с 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активным общественным деятелем города Романом 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Арефьевым. Обучающие мероприятия с привлечением известных политиков, политологов, журналистов. Участников клуба учат формировать и отстаивать свою </a:t>
            </a:r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позицию.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46" y="3793678"/>
            <a:ext cx="1893532" cy="266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3796" t="19188" r="6254"/>
          <a:stretch/>
        </p:blipFill>
        <p:spPr>
          <a:xfrm>
            <a:off x="3059832" y="3770973"/>
            <a:ext cx="4464496" cy="2651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43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15616" y="-475771"/>
            <a:ext cx="79208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</a:t>
            </a:r>
            <a:r>
              <a:rPr lang="ru-RU" sz="3200" b="1" dirty="0">
                <a:solidFill>
                  <a:schemeClr val="bg1"/>
                </a:solidFill>
                <a:latin typeface="DS Eraser Cyr" panose="04000500000000000000" pitchFamily="82" charset="0"/>
              </a:rPr>
              <a:t>активный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участник всероссийского проекта «Российское движение школьников»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63082"/>
            <a:ext cx="3105271" cy="400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348880"/>
            <a:ext cx="4536504" cy="318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45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87624" y="-508891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окружного проекта «Ту-тундра»!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37" y="1648365"/>
            <a:ext cx="4958523" cy="3621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5506" t="22452" r="15506" b="19008"/>
          <a:stretch/>
        </p:blipFill>
        <p:spPr>
          <a:xfrm>
            <a:off x="5514661" y="2564904"/>
            <a:ext cx="3419820" cy="2004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05142" y="4808535"/>
            <a:ext cx="383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hlinkClick r:id="rId6"/>
              </a:rPr>
              <a:t>О нашей деятельности</a:t>
            </a:r>
            <a:endParaRPr lang="ru-RU" b="1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54452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униципальный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4" y="1840427"/>
            <a:ext cx="3816424" cy="22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14" y="4217070"/>
            <a:ext cx="3038372" cy="24563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650" y="1827526"/>
            <a:ext cx="2596223" cy="302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913" y="1733874"/>
            <a:ext cx="2384737" cy="32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54452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униципальный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95742"/>
            <a:ext cx="5616624" cy="278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053546"/>
            <a:ext cx="2410429" cy="30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168012"/>
            <a:ext cx="7957392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СОДЕРЖАНИЕ</a:t>
            </a: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АВТОБИОГРАФИЯ</a:t>
            </a:r>
          </a:p>
          <a:p>
            <a:pPr algn="l"/>
            <a:endParaRPr lang="ru-RU" sz="2800" b="1" dirty="0" smtClean="0">
              <a:solidFill>
                <a:schemeClr val="bg1"/>
              </a:solidFill>
              <a:latin typeface="DS Eraser Cyr" panose="04000500000000000000" pitchFamily="82" charset="0"/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ОТЗЫВЫ ОРГАНОВ УЧЕНИЧЕСКОГО САМОУПРАВЛЕНИЯ </a:t>
            </a:r>
          </a:p>
          <a:p>
            <a:pPr algn="l"/>
            <a:endParaRPr lang="ru-RU" sz="2800" b="1" dirty="0" smtClean="0">
              <a:solidFill>
                <a:schemeClr val="bg1"/>
              </a:solidFill>
              <a:latin typeface="DS Eraser Cyr" panose="04000500000000000000" pitchFamily="82" charset="0"/>
            </a:endParaRPr>
          </a:p>
          <a:p>
            <a:pPr algn="l"/>
            <a:r>
              <a:rPr lang="ru-RU" sz="2800" b="1" dirty="0">
                <a:solidFill>
                  <a:schemeClr val="bg1"/>
                </a:solidFill>
                <a:latin typeface="DS Eraser Cyr" panose="04000500000000000000" pitchFamily="82" charset="0"/>
              </a:rPr>
              <a:t>ОЛИМПИАДЫ , КОНКУРСЫ                             И СОРЕВНОВАНИЯ</a:t>
            </a:r>
          </a:p>
          <a:p>
            <a:pPr algn="l"/>
            <a:endParaRPr lang="ru-RU" sz="2800" b="1" dirty="0" smtClean="0">
              <a:solidFill>
                <a:schemeClr val="bg1"/>
              </a:solidFill>
              <a:latin typeface="DS Eraser Cyr" panose="04000500000000000000" pitchFamily="82" charset="0"/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ПУБЛИКАЦИИ</a:t>
            </a:r>
          </a:p>
          <a:p>
            <a:pPr algn="l"/>
            <a:endParaRPr lang="ru-RU" sz="2800" b="1" dirty="0" smtClean="0">
              <a:solidFill>
                <a:schemeClr val="bg1"/>
              </a:solidFill>
              <a:latin typeface="DS Eraser Cyr" panose="04000500000000000000" pitchFamily="82" charset="0"/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УСПЕВАЕМОСТЬ</a:t>
            </a:r>
          </a:p>
          <a:p>
            <a:pPr algn="l"/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ПАТРИОТ СВОЕЙ СТРАНЫ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(К 75-ЛЕТИЮ СО Дня Победы)</a:t>
            </a:r>
          </a:p>
          <a:p>
            <a:pPr algn="l"/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636396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униципальный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40" y="2018663"/>
            <a:ext cx="3065318" cy="4087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 rot="16200000">
            <a:off x="-293739" y="3643390"/>
            <a:ext cx="634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Призёр городского конкурса социальных проектов обучающихся «Мы – за толерантность»</a:t>
            </a:r>
            <a:endParaRPr lang="ru-RU" sz="16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54452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униципальный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89" y="1894107"/>
            <a:ext cx="5191697" cy="3676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29" y="5877212"/>
            <a:ext cx="7902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Моя работа заняла 1 место в муниципальном этапе и отправлена для участия в окружном этапе Всероссийского конкурса «Я – гражданин электронного государства». Итоги конкурса я с нетерпением ожидаю.</a:t>
            </a:r>
            <a:endParaRPr lang="ru-RU" sz="16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54048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о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кружной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67" y="3239753"/>
            <a:ext cx="2943213" cy="2207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43" y="3247314"/>
            <a:ext cx="3122417" cy="2207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35" y="1718086"/>
            <a:ext cx="8698745" cy="137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84" y="3201431"/>
            <a:ext cx="1676291" cy="2284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93735" y="5821090"/>
            <a:ext cx="7363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1 место в городском этапе Всероссийского конкурса социальной рекламы антинаркотической направленности и пропаганды здорового образа жизни «Спасём жизнь вместе» и благодарность за участие в региональном этапе данного конкурса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0337" y="19632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54048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о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кружной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718602"/>
            <a:ext cx="2642127" cy="3926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2692575"/>
            <a:ext cx="3807850" cy="28449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3528" y="174342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В </a:t>
            </a:r>
            <a:r>
              <a:rPr lang="ru-RU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2018 году принимала участие в осенней смене «Подвиги Геракла», а также принимала участие в организации танцевального флешмоба в рамках окружного проекта «Я – ямалец!»</a:t>
            </a:r>
          </a:p>
        </p:txBody>
      </p:sp>
    </p:spTree>
    <p:extLst>
      <p:ext uri="{BB962C8B-B14F-4D97-AF65-F5344CB8AC3E}">
        <p14:creationId xmlns:p14="http://schemas.microsoft.com/office/powerpoint/2010/main" val="11018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3732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сероссийский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73387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Победитель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XII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Всероссийского конкурса «Ты гений!» в номинации «Волонтёры России» с социальным проектом «Годимся и помним!»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996952"/>
            <a:ext cx="2592288" cy="37018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7" y="1894107"/>
            <a:ext cx="2716003" cy="3479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 rot="5400000">
            <a:off x="5895715" y="34783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Победитель Всероссийской олимпиады «Обществознание. Человек и право»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4919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сероссийский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956333"/>
            <a:ext cx="2448272" cy="3416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3217" y="5415005"/>
            <a:ext cx="3672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Победитель блиц – олимпиады Всероссийского конкурса «Горизонты педагогики», «Основы финансовой грамоты»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974117"/>
            <a:ext cx="2405023" cy="3399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 rot="5400000">
            <a:off x="5118715" y="31734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Победитель Всероссийской </a:t>
            </a:r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олимпиады по русскому языку – 2020 год</a:t>
            </a:r>
          </a:p>
        </p:txBody>
      </p:sp>
    </p:spTree>
    <p:extLst>
      <p:ext uri="{BB962C8B-B14F-4D97-AF65-F5344CB8AC3E}">
        <p14:creationId xmlns:p14="http://schemas.microsoft.com/office/powerpoint/2010/main" val="32161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ДОСТИЖЕНИЯ В ОЛИМПИАДАХ, КОНКУРСНЫХ МЕРОПРИЯТИЯХ, СОРЕВНОВАНИЯХ</a:t>
            </a:r>
            <a:endParaRPr lang="ru-RU" sz="2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4919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международный уровень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78424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Победитель </a:t>
            </a:r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Международной интернет – олимпиады </a:t>
            </a:r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 </a:t>
            </a:r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литературе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321" y="2492030"/>
            <a:ext cx="2656398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140" y="2172453"/>
            <a:ext cx="2881998" cy="318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5400000">
            <a:off x="5352201" y="33205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Участник Международного конкурса </a:t>
            </a:r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игры </a:t>
            </a:r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 английскому языку «ЛЕВ</a:t>
            </a:r>
            <a:r>
              <a:rPr lang="ru-RU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»</a:t>
            </a:r>
            <a:endParaRPr lang="ru-RU" sz="16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делюсь опытом…</a:t>
            </a:r>
            <a:endParaRPr lang="ru-RU" sz="3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98795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Я – автор публикации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«Как подготовиться к защите индивидуального проекта», которая  опубликована на официальном 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портале </a:t>
            </a:r>
          </a:p>
          <a:p>
            <a:pPr algn="just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Всероссийского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издания «Педразвитие»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191" y="1025986"/>
            <a:ext cx="2980819" cy="3961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29" y="1992593"/>
            <a:ext cx="3579640" cy="2681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60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348878"/>
            <a:ext cx="88569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МОЯ УСПЕВАЕМОСТЬ</a:t>
            </a:r>
            <a:endParaRPr lang="ru-RU" sz="3800" b="1" dirty="0"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109"/>
            <a:ext cx="3981450" cy="52482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8" y="1025986"/>
            <a:ext cx="3132384" cy="43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28389" y="3488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2525" y="188642"/>
            <a:ext cx="18473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endParaRPr lang="ru-RU" sz="3800" b="1" dirty="0">
              <a:solidFill>
                <a:schemeClr val="accent1">
                  <a:lumMod val="20000"/>
                  <a:lumOff val="80000"/>
                </a:schemeClr>
              </a:solidFill>
              <a:latin typeface="DS Eraser Cyr" panose="04000500000000000000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667939"/>
            <a:ext cx="3096344" cy="2312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28" y="1667939"/>
            <a:ext cx="1811020" cy="232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11560" y="1239241"/>
            <a:ext cx="787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Я – участник городских и окружных патриотических мероприятий!</a:t>
            </a:r>
            <a:endParaRPr lang="ru-RU" sz="1800" b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25" y="4074217"/>
            <a:ext cx="854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hlinkClick r:id="rId6"/>
              </a:rPr>
              <a:t>Я – организатор виртуального открытия  в школе </a:t>
            </a:r>
          </a:p>
          <a:p>
            <a:r>
              <a:rPr lang="ru-RU" sz="1600" b="1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hlinkClick r:id="rId6"/>
              </a:rPr>
              <a:t>Всероссийского проекта «Парта Героя» (открыть) </a:t>
            </a:r>
            <a:endParaRPr lang="ru-RU" sz="1600" b="1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2639" t="25348" r="6151"/>
          <a:stretch/>
        </p:blipFill>
        <p:spPr>
          <a:xfrm>
            <a:off x="2552525" y="4794084"/>
            <a:ext cx="1479747" cy="1813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4300" r="1963" b="11151"/>
          <a:stretch/>
        </p:blipFill>
        <p:spPr>
          <a:xfrm>
            <a:off x="5288829" y="1679324"/>
            <a:ext cx="3312368" cy="2305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984" y="4794084"/>
            <a:ext cx="2501685" cy="18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311897" y="56817"/>
            <a:ext cx="50438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800" b="1" dirty="0" smtClean="0">
                <a:solidFill>
                  <a:srgbClr val="FFFFFF"/>
                </a:solidFill>
                <a:latin typeface="DS Eraser Cyr" panose="04000500000000000000" pitchFamily="82" charset="0"/>
              </a:rPr>
              <a:t>Я – ПАТРИОТ СВОЕЙ СТРАНЫ!</a:t>
            </a:r>
            <a:endParaRPr lang="ru-RU" sz="3800" b="1" dirty="0">
              <a:solidFill>
                <a:srgbClr val="FFFFFF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07704" y="-459432"/>
            <a:ext cx="57606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48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АВТОБИОГРАФИЯ</a:t>
            </a:r>
          </a:p>
          <a:p>
            <a:pPr algn="l"/>
            <a:endParaRPr lang="ru-RU" sz="2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374481"/>
            <a:ext cx="6050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Меня зовут Базарова </a:t>
            </a:r>
            <a:r>
              <a:rPr lang="ru-RU" sz="1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Диана. </a:t>
            </a:r>
          </a:p>
          <a:p>
            <a:pPr indent="450000" algn="just"/>
            <a:r>
              <a:rPr lang="ru-RU" sz="1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Я – ученица 9а класса школы №1.</a:t>
            </a:r>
            <a:endParaRPr lang="ru-RU" sz="1800" b="1" i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indent="450000" algn="just"/>
            <a:r>
              <a:rPr lang="ru-RU" sz="1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Я родилась </a:t>
            </a:r>
            <a:r>
              <a:rPr lang="ru-RU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4 февраля 2004 года                                      в городе Тобольск. Когда мне было 3 года, моя семья переехала в город Салехард – единственный в мире городе на Полярном круге.</a:t>
            </a:r>
          </a:p>
          <a:p>
            <a:pPr indent="450000" algn="just"/>
            <a:r>
              <a:rPr lang="ru-RU" sz="1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Здесь </a:t>
            </a:r>
            <a:r>
              <a:rPr lang="ru-RU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мой дом, семья, друзья – моя жизнь</a:t>
            </a:r>
            <a:r>
              <a:rPr lang="ru-RU" sz="1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!</a:t>
            </a:r>
            <a:endParaRPr lang="ru-RU" sz="1800" b="1" i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051" y="1126191"/>
            <a:ext cx="2110586" cy="269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3528" y="3933056"/>
            <a:ext cx="85310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/>
            <a:r>
              <a:rPr lang="ru-RU" sz="1800" b="1" i="1" dirty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Я учусь в данной школе с первого класса, а так же являюсь активистом школы. Стараюсь принимать участие в различных концертах, соревнованиях, конкурсах и помогать в их организации. Учусь в классе, который всегда готов побеждать и идти к своим поставленным целям. По жизни я </a:t>
            </a:r>
            <a:r>
              <a:rPr lang="ru-RU" sz="1800" b="1" i="1" dirty="0" smtClean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- позитивный </a:t>
            </a:r>
            <a:r>
              <a:rPr lang="ru-RU" sz="1800" b="1" i="1" dirty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человек, который смотрит на все </a:t>
            </a:r>
            <a:r>
              <a:rPr lang="ru-RU" sz="1800" b="1" i="1" dirty="0" smtClean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проблемы только </a:t>
            </a:r>
            <a:r>
              <a:rPr lang="ru-RU" sz="1800" b="1" i="1" dirty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с хорошей </a:t>
            </a:r>
            <a:r>
              <a:rPr lang="ru-RU" sz="1800" b="1" i="1" dirty="0" smtClean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стороны. Эта черта характера помогает в </a:t>
            </a:r>
            <a:r>
              <a:rPr lang="ru-RU" sz="1800" b="1" i="1" dirty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организационных моментах. </a:t>
            </a:r>
          </a:p>
        </p:txBody>
      </p:sp>
    </p:spTree>
    <p:extLst>
      <p:ext uri="{BB962C8B-B14F-4D97-AF65-F5344CB8AC3E}">
        <p14:creationId xmlns:p14="http://schemas.microsoft.com/office/powerpoint/2010/main" val="18059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79462"/>
            <a:ext cx="892899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/>
            <a:r>
              <a:rPr lang="ru-RU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  </a:t>
            </a:r>
            <a:r>
              <a:rPr lang="ru-RU" sz="36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Мои </a:t>
            </a:r>
            <a:r>
              <a:rPr lang="ru-RU" sz="3600" b="1" dirty="0">
                <a:solidFill>
                  <a:schemeClr val="bg1"/>
                </a:solidFill>
                <a:latin typeface="DS Eraser Cyr" panose="04000500000000000000" pitchFamily="82" charset="0"/>
              </a:rPr>
              <a:t>цели в 2019-2020 </a:t>
            </a:r>
            <a:endParaRPr lang="ru-RU" sz="3600" b="1" dirty="0" smtClean="0">
              <a:solidFill>
                <a:schemeClr val="bg1"/>
              </a:solidFill>
              <a:latin typeface="DS Eraser Cyr" panose="04000500000000000000" pitchFamily="82" charset="0"/>
            </a:endParaRPr>
          </a:p>
          <a:p>
            <a:pPr indent="450000"/>
            <a:r>
              <a:rPr lang="ru-RU" sz="36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учебном </a:t>
            </a:r>
            <a:r>
              <a:rPr lang="ru-RU" sz="3600" b="1" dirty="0">
                <a:solidFill>
                  <a:schemeClr val="bg1"/>
                </a:solidFill>
                <a:latin typeface="DS Eraser Cyr" panose="04000500000000000000" pitchFamily="82" charset="0"/>
              </a:rPr>
              <a:t>году</a:t>
            </a:r>
            <a:r>
              <a:rPr lang="ru-RU" sz="36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: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успешно </a:t>
            </a: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освоить школьные предметы</a:t>
            </a:r>
            <a:r>
              <a:rPr lang="ru-RU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sz="2800" b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успешно сдать ОГЭ по всем предметам;</a:t>
            </a:r>
            <a:endParaRPr lang="en-US" sz="2800" b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2800" b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принять участие в </a:t>
            </a:r>
            <a:r>
              <a:rPr lang="ru-RU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муниципальном и окружном этапах </a:t>
            </a: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всероссийской олимпиады школьников;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800" b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повысить уровень английского </a:t>
            </a:r>
          </a:p>
          <a:p>
            <a:pPr marL="0" indent="0" algn="just">
              <a:buNone/>
            </a:pP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и французского языков;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800" b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больше времени уделять своим </a:t>
            </a:r>
            <a:endParaRPr lang="ru-RU" sz="28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любимым занятиям.</a:t>
            </a:r>
            <a:endParaRPr lang="ru-RU" sz="2800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общественной деятельности!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1484784"/>
            <a:ext cx="56166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Я всегда отличалась своей активной жизненной позицией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Раз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в год осенью в школе проходят выборы </a:t>
            </a: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Президента Школьной Республики. В 2019 году я претендовала на должность Президента школы. Более 75% голосов обучающихся, педагогов и родителей было отдано за меня. С октября 2019 года, являясь Президентом Школьной Республики мальчишек и девчонок, я реализую план работы с обучающимися школы по 7 различным направлениям. </a:t>
            </a:r>
          </a:p>
          <a:p>
            <a:pPr algn="just"/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Быть Президентом школы  - это большая ответственность!</a:t>
            </a:r>
            <a:endParaRPr lang="ru-RU" sz="2000" b="1" i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628800"/>
            <a:ext cx="2952239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71725" y="6049275"/>
            <a:ext cx="8729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i="1" dirty="0" smtClean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    Процедура </a:t>
            </a:r>
            <a:r>
              <a:rPr lang="ru-RU" sz="2000" b="1" i="1" dirty="0"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голосования, а также программа моей активной деятельности представлена на </a:t>
            </a:r>
            <a:r>
              <a:rPr lang="ru-RU" sz="2000" b="1" i="1" dirty="0">
                <a:ln>
                  <a:solidFill>
                    <a:sysClr val="windowText" lastClr="000000"/>
                  </a:solidFill>
                </a:ln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  <a:hlinkClick r:id="rId5"/>
              </a:rPr>
              <a:t>сайте нашей школы</a:t>
            </a:r>
            <a:r>
              <a:rPr lang="ru-RU" sz="2000" b="1" i="1" dirty="0">
                <a:ln>
                  <a:solidFill>
                    <a:sysClr val="windowText" lastClr="000000"/>
                  </a:solidFill>
                </a:ln>
                <a:solidFill>
                  <a:srgbClr val="379690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 (открыть).</a:t>
            </a:r>
          </a:p>
        </p:txBody>
      </p:sp>
    </p:spTree>
    <p:extLst>
      <p:ext uri="{BB962C8B-B14F-4D97-AF65-F5344CB8AC3E}">
        <p14:creationId xmlns:p14="http://schemas.microsoft.com/office/powerpoint/2010/main" val="14814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общественной деятельности!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484784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Я активно участвую в жизни класса и школы. Так, я являюсь автором проекта, направленного на пропаганду здорового образа среди школьников </a:t>
            </a:r>
            <a:r>
              <a:rPr lang="ru-RU" b="1" i="1" dirty="0" smtClean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  <a:hlinkClick r:id="rId4"/>
              </a:rPr>
              <a:t>«Радуга здоровья» (открыть), </a:t>
            </a:r>
            <a:r>
              <a:rPr lang="ru-RU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который успешно реализуется в школе. Также в этом году мной на общем школьном голосовании был выдвинут проект партисипаторного бюджетирования по формированию зоны отдыха и коворгинга «</a:t>
            </a:r>
            <a:r>
              <a:rPr lang="en-US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Free communication</a:t>
            </a:r>
            <a:r>
              <a:rPr lang="ru-RU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»</a:t>
            </a:r>
            <a:r>
              <a:rPr lang="en-US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Проект набрал большинство голосов и уже реализуется. За этот период я научилась рационально оформлять пустые рекреации школы, составлять сметы, искать поставщиков и договариваться с ним. Конечно же, мне всегда помогают мои учителя.</a:t>
            </a:r>
            <a:endParaRPr lang="ru-RU" b="1" i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общественной деятельности!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484784"/>
            <a:ext cx="849694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</a:t>
            </a:r>
            <a:r>
              <a:rPr lang="ru-RU" sz="21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 ходе ежемесячного Совета Школьной Республики мальчишек и девчонок мы часто обсуждаем с активистами класса проблемы школьной жизни и вместе ищем пути решения. В этом году, изучив в социальных сетях негативные обсуждения родителей организации питания в столовой, мы предложили реализацию проекта по популяризации здорового питания «Деловой завтрак</a:t>
            </a:r>
            <a:r>
              <a:rPr lang="ru-RU" sz="21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». </a:t>
            </a:r>
            <a:endParaRPr lang="ru-RU" sz="2100" b="1" i="1" dirty="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2100" b="1" i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hlinkClick r:id="rId4"/>
              </a:rPr>
              <a:t> </a:t>
            </a:r>
            <a:r>
              <a:rPr lang="ru-RU" sz="2100" b="1" i="1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hlinkClick r:id="rId4"/>
              </a:rPr>
              <a:t>     Проект </a:t>
            </a:r>
            <a:r>
              <a:rPr lang="ru-RU" sz="2100" b="1" i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hlinkClick r:id="rId4"/>
              </a:rPr>
              <a:t>«Деловой завтрак</a:t>
            </a:r>
            <a:r>
              <a:rPr lang="ru-RU" sz="2100" b="1" i="1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hlinkClick r:id="rId4"/>
              </a:rPr>
              <a:t>» (открыть) </a:t>
            </a:r>
            <a:r>
              <a:rPr lang="ru-RU" sz="21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представляет организацию </a:t>
            </a:r>
            <a:r>
              <a:rPr lang="ru-RU" sz="21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встреч с известными людьми города и округа разных сфер </a:t>
            </a:r>
            <a:r>
              <a:rPr lang="ru-RU" sz="21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деятельности, а также с родительской общественностью  во время утреннего завтрака в школьной столовой. </a:t>
            </a:r>
          </a:p>
          <a:p>
            <a:pPr algn="just"/>
            <a:r>
              <a:rPr lang="ru-RU" sz="21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Я считаю, что данный проект является особой  формой связи с учениками и родителями.</a:t>
            </a:r>
            <a:endParaRPr lang="ru-RU" sz="2100" b="1" i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6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</a:t>
            </a: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общественной деятельности!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8962" y="1700808"/>
            <a:ext cx="594520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Реализация проекта «Деловой завтрак» уже даёт свои плоды</a:t>
            </a:r>
            <a:r>
              <a:rPr lang="ru-RU" sz="2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</a:t>
            </a:r>
            <a:endParaRPr lang="ru-RU" sz="2200" b="1" i="1" dirty="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2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Моя </a:t>
            </a:r>
            <a:r>
              <a:rPr lang="ru-RU" sz="2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роль в проекте: организовывать собрания с обучающимися школы, обсуждать, кого они хотят пригласить и какие бы вопросы хотели </a:t>
            </a:r>
            <a:r>
              <a:rPr lang="ru-RU" sz="2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бы задать</a:t>
            </a:r>
            <a:r>
              <a:rPr lang="ru-RU" sz="2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Также я всегда встречаю гостей перед завтраком и делюсь с ними </a:t>
            </a:r>
            <a:r>
              <a:rPr lang="ru-RU" sz="2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информацией о ходе </a:t>
            </a:r>
            <a:r>
              <a:rPr lang="ru-RU" sz="2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реализации </a:t>
            </a:r>
            <a:r>
              <a:rPr lang="ru-RU" sz="2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нашего проекта</a:t>
            </a:r>
            <a:r>
              <a:rPr lang="ru-RU" sz="2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 algn="just"/>
            <a:r>
              <a:rPr lang="ru-RU" sz="2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</a:t>
            </a:r>
            <a:endParaRPr lang="ru-RU" sz="2200" b="1" i="1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274539"/>
            <a:ext cx="4087666" cy="40630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8962" y="5046937"/>
            <a:ext cx="8646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Уже </a:t>
            </a:r>
            <a:r>
              <a:rPr lang="ru-RU" sz="22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</a:t>
            </a: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роведено </a:t>
            </a:r>
            <a:r>
              <a:rPr lang="ru-RU" sz="22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три встречи. </a:t>
            </a:r>
            <a:r>
              <a:rPr 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Мы </a:t>
            </a:r>
            <a:r>
              <a:rPr lang="ru-RU" sz="22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получаем положительные отзывы и отклики детей и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33870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DCF35"/>
              </a:clrFrom>
              <a:clrTo>
                <a:srgbClr val="EDCF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4"/>
            <a:ext cx="1224136" cy="1151467"/>
          </a:xfrm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47664" y="-475771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Я – активный участник </a:t>
            </a: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DS Eraser Cyr" panose="04000500000000000000" pitchFamily="82" charset="0"/>
              </a:rPr>
              <a:t>общественной деятельности!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001" y="2276872"/>
            <a:ext cx="3240360" cy="32208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1321301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«Деловой завтрак №1»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Гость:</a:t>
            </a:r>
            <a:r>
              <a:rPr lang="ru-RU" sz="2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начальник департамента образования Администрации города Салехарда Оксана Владимировна Казыева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размещение информации:</a:t>
            </a:r>
            <a:r>
              <a:rPr lang="ru-RU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http://www.sh1.edushd.ru/novosti/1609-delovoj-zavtrak-1</a:t>
            </a:r>
            <a:r>
              <a:rPr lang="ru-RU" sz="2000" i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2943363"/>
            <a:ext cx="3664735" cy="2059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5220324"/>
            <a:ext cx="6984776" cy="10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3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045B4B"/>
      </a:lt2>
      <a:accent1>
        <a:srgbClr val="1C7C70"/>
      </a:accent1>
      <a:accent2>
        <a:srgbClr val="379690"/>
      </a:accent2>
      <a:accent3>
        <a:srgbClr val="FFFFFF"/>
      </a:accent3>
      <a:accent4>
        <a:srgbClr val="404040"/>
      </a:accent4>
      <a:accent5>
        <a:srgbClr val="ABBFBB"/>
      </a:accent5>
      <a:accent6>
        <a:srgbClr val="318782"/>
      </a:accent6>
      <a:hlink>
        <a:srgbClr val="54B2A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45B4B"/>
        </a:lt2>
        <a:accent1>
          <a:srgbClr val="1C7C70"/>
        </a:accent1>
        <a:accent2>
          <a:srgbClr val="379690"/>
        </a:accent2>
        <a:accent3>
          <a:srgbClr val="FFFFFF"/>
        </a:accent3>
        <a:accent4>
          <a:srgbClr val="404040"/>
        </a:accent4>
        <a:accent5>
          <a:srgbClr val="ABBFBB"/>
        </a:accent5>
        <a:accent6>
          <a:srgbClr val="318782"/>
        </a:accent6>
        <a:hlink>
          <a:srgbClr val="54B2A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</TotalTime>
  <Words>1205</Words>
  <Application>Microsoft Office PowerPoint</Application>
  <PresentationFormat>Экран (4:3)</PresentationFormat>
  <Paragraphs>167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Microsoft Sans Serif</vt:lpstr>
      <vt:lpstr>Comic Sans MS</vt:lpstr>
      <vt:lpstr>DS Eraser Cyr</vt:lpstr>
      <vt:lpstr>Wingdings</vt:lpstr>
      <vt:lpstr>Arial</vt:lpstr>
      <vt:lpstr>Times New Roman</vt:lpstr>
      <vt:lpstr>powerpoint-template-24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admin</cp:lastModifiedBy>
  <cp:revision>42</cp:revision>
  <dcterms:created xsi:type="dcterms:W3CDTF">2020-04-29T05:19:03Z</dcterms:created>
  <dcterms:modified xsi:type="dcterms:W3CDTF">2020-04-30T05:28:55Z</dcterms:modified>
</cp:coreProperties>
</file>